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Lst>
  <p:sldSz cx="9144000" cy="6858000" type="screen4x3"/>
  <p:notesSz cx="9144000" cy="6858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56" d="100"/>
          <a:sy n="156" d="100"/>
        </p:scale>
        <p:origin x="1944" y="138"/>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530225" y="769635"/>
            <a:ext cx="8083550" cy="1202055"/>
          </a:xfrm>
          <a:prstGeom prst="rect">
            <a:avLst/>
          </a:prstGeom>
        </p:spPr>
        <p:txBody>
          <a:bodyPr wrap="square" lIns="0" tIns="0" rIns="0" bIns="0">
            <a:spAutoFit/>
          </a:bodyPr>
          <a:lstStyle>
            <a:lvl1pPr>
              <a:defRPr sz="3850" b="1" i="0">
                <a:solidFill>
                  <a:schemeClr val="tx1"/>
                </a:solidFill>
                <a:latin typeface="Calibri"/>
                <a:cs typeface="Calibri"/>
              </a:defRPr>
            </a:lvl1pPr>
          </a:lstStyle>
          <a:p>
            <a:endParaRPr/>
          </a:p>
        </p:txBody>
      </p:sp>
      <p:sp>
        <p:nvSpPr>
          <p:cNvPr id="3" name="Holder 3"/>
          <p:cNvSpPr>
            <a:spLocks noGrp="1"/>
          </p:cNvSpPr>
          <p:nvPr>
            <p:ph type="subTitle" idx="4"/>
          </p:nvPr>
        </p:nvSpPr>
        <p:spPr>
          <a:xfrm>
            <a:off x="1371600" y="3840480"/>
            <a:ext cx="6400800" cy="171450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3/10/2021</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850" b="0" i="0">
                <a:solidFill>
                  <a:schemeClr val="tx1"/>
                </a:solidFill>
                <a:latin typeface="Calibri"/>
                <a:cs typeface="Calibri"/>
              </a:defRPr>
            </a:lvl1pPr>
          </a:lstStyle>
          <a:p>
            <a:endParaRPr/>
          </a:p>
        </p:txBody>
      </p:sp>
      <p:sp>
        <p:nvSpPr>
          <p:cNvPr id="3" name="Holder 3"/>
          <p:cNvSpPr>
            <a:spLocks noGrp="1"/>
          </p:cNvSpPr>
          <p:nvPr>
            <p:ph type="body" idx="1"/>
          </p:nvPr>
        </p:nvSpPr>
        <p:spPr/>
        <p:txBody>
          <a:bodyPr lIns="0" tIns="0" rIns="0" bIns="0"/>
          <a:lstStyle>
            <a:lvl1pPr>
              <a:defRPr sz="2550" b="0" i="0">
                <a:solidFill>
                  <a:schemeClr val="tx1"/>
                </a:solidFill>
                <a:latin typeface="Calibri"/>
                <a:cs typeface="Calibri"/>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3/10/2021</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850" b="0" i="0">
                <a:solidFill>
                  <a:schemeClr val="tx1"/>
                </a:solidFill>
                <a:latin typeface="Calibri"/>
                <a:cs typeface="Calibri"/>
              </a:defRPr>
            </a:lvl1pPr>
          </a:lstStyle>
          <a:p>
            <a:endParaRPr/>
          </a:p>
        </p:txBody>
      </p:sp>
      <p:sp>
        <p:nvSpPr>
          <p:cNvPr id="3" name="Holder 3"/>
          <p:cNvSpPr>
            <a:spLocks noGrp="1"/>
          </p:cNvSpPr>
          <p:nvPr>
            <p:ph sz="half" idx="2"/>
          </p:nvPr>
        </p:nvSpPr>
        <p:spPr>
          <a:xfrm>
            <a:off x="457200" y="1577340"/>
            <a:ext cx="3977640" cy="4526280"/>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4709160" y="1577340"/>
            <a:ext cx="3977640" cy="4526280"/>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3/10/2021</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850" b="0" i="0">
                <a:solidFill>
                  <a:schemeClr val="tx1"/>
                </a:solidFill>
                <a:latin typeface="Calibri"/>
                <a:cs typeface="Calibri"/>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3/10/2021</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3/10/2021</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jp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6" name="bg object 16"/>
          <p:cNvPicPr/>
          <p:nvPr/>
        </p:nvPicPr>
        <p:blipFill>
          <a:blip r:embed="rId7" cstate="print"/>
          <a:stretch>
            <a:fillRect/>
          </a:stretch>
        </p:blipFill>
        <p:spPr>
          <a:xfrm>
            <a:off x="0" y="0"/>
            <a:ext cx="9143999" cy="6857999"/>
          </a:xfrm>
          <a:prstGeom prst="rect">
            <a:avLst/>
          </a:prstGeom>
        </p:spPr>
      </p:pic>
      <p:sp>
        <p:nvSpPr>
          <p:cNvPr id="2" name="Holder 2"/>
          <p:cNvSpPr>
            <a:spLocks noGrp="1"/>
          </p:cNvSpPr>
          <p:nvPr>
            <p:ph type="title"/>
          </p:nvPr>
        </p:nvSpPr>
        <p:spPr>
          <a:xfrm>
            <a:off x="1116940" y="686952"/>
            <a:ext cx="6902450" cy="614044"/>
          </a:xfrm>
          <a:prstGeom prst="rect">
            <a:avLst/>
          </a:prstGeom>
        </p:spPr>
        <p:txBody>
          <a:bodyPr wrap="square" lIns="0" tIns="0" rIns="0" bIns="0">
            <a:spAutoFit/>
          </a:bodyPr>
          <a:lstStyle>
            <a:lvl1pPr>
              <a:defRPr sz="3850" b="0" i="0">
                <a:solidFill>
                  <a:schemeClr val="tx1"/>
                </a:solidFill>
                <a:latin typeface="Calibri"/>
                <a:cs typeface="Calibri"/>
              </a:defRPr>
            </a:lvl1pPr>
          </a:lstStyle>
          <a:p>
            <a:endParaRPr/>
          </a:p>
        </p:txBody>
      </p:sp>
      <p:sp>
        <p:nvSpPr>
          <p:cNvPr id="3" name="Holder 3"/>
          <p:cNvSpPr>
            <a:spLocks noGrp="1"/>
          </p:cNvSpPr>
          <p:nvPr>
            <p:ph type="body" idx="1"/>
          </p:nvPr>
        </p:nvSpPr>
        <p:spPr>
          <a:xfrm>
            <a:off x="569245" y="1695391"/>
            <a:ext cx="7914005" cy="2029460"/>
          </a:xfrm>
          <a:prstGeom prst="rect">
            <a:avLst/>
          </a:prstGeom>
        </p:spPr>
        <p:txBody>
          <a:bodyPr wrap="square" lIns="0" tIns="0" rIns="0" bIns="0">
            <a:spAutoFit/>
          </a:bodyPr>
          <a:lstStyle>
            <a:lvl1pPr>
              <a:defRPr sz="2550" b="0" i="0">
                <a:solidFill>
                  <a:schemeClr val="tx1"/>
                </a:solidFill>
                <a:latin typeface="Calibri"/>
                <a:cs typeface="Calibri"/>
              </a:defRPr>
            </a:lvl1pPr>
          </a:lstStyle>
          <a:p>
            <a:endParaRPr/>
          </a:p>
        </p:txBody>
      </p:sp>
      <p:sp>
        <p:nvSpPr>
          <p:cNvPr id="4" name="Holder 4"/>
          <p:cNvSpPr>
            <a:spLocks noGrp="1"/>
          </p:cNvSpPr>
          <p:nvPr>
            <p:ph type="ftr" sz="quarter" idx="5"/>
          </p:nvPr>
        </p:nvSpPr>
        <p:spPr>
          <a:xfrm>
            <a:off x="3108960" y="6377940"/>
            <a:ext cx="2926080" cy="342900"/>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457200" y="6377940"/>
            <a:ext cx="2103120" cy="34290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3/10/2021</a:t>
            </a:fld>
            <a:endParaRPr lang="en-US"/>
          </a:p>
        </p:txBody>
      </p:sp>
      <p:sp>
        <p:nvSpPr>
          <p:cNvPr id="6" name="Holder 6"/>
          <p:cNvSpPr>
            <a:spLocks noGrp="1"/>
          </p:cNvSpPr>
          <p:nvPr>
            <p:ph type="sldNum" sz="quarter" idx="7"/>
          </p:nvPr>
        </p:nvSpPr>
        <p:spPr>
          <a:xfrm>
            <a:off x="6583680" y="6377940"/>
            <a:ext cx="2103120" cy="34290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about:blank"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https://ssl.microsofttranslator.com/bv.aspx?ref=TVert&amp;from&amp;to=sw&amp;a=216.838.WELL"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hyperlink" Target="mailto:Timothy.primus@clevelandmetroschools.org" TargetMode="Externa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hyperlink" Target="about:blank"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hyperlink" Target="about:blank"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www.clevelandmetroschools.org/JMSOE"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831994" y="1103618"/>
            <a:ext cx="7476490" cy="1366520"/>
          </a:xfrm>
          <a:prstGeom prst="rect">
            <a:avLst/>
          </a:prstGeom>
        </p:spPr>
        <p:txBody>
          <a:bodyPr vert="horz" wrap="square" lIns="0" tIns="12700" rIns="0" bIns="0" rtlCol="0">
            <a:spAutoFit/>
          </a:bodyPr>
          <a:lstStyle/>
          <a:p>
            <a:pPr marL="3016250" marR="5080" indent="-3003550">
              <a:lnSpc>
                <a:spcPct val="100000"/>
              </a:lnSpc>
              <a:spcBef>
                <a:spcPts val="100"/>
              </a:spcBef>
            </a:pPr>
            <a:r>
              <a:rPr sz="4400" spc="-15" dirty="0"/>
              <a:t>Mpito</a:t>
            </a:r>
            <a:r>
              <a:rPr sz="4400" spc="-25" dirty="0"/>
              <a:t> </a:t>
            </a:r>
            <a:r>
              <a:rPr sz="4400" spc="-20" dirty="0"/>
              <a:t>kwa</a:t>
            </a:r>
            <a:r>
              <a:rPr sz="4400" spc="-25" dirty="0"/>
              <a:t> </a:t>
            </a:r>
            <a:r>
              <a:rPr sz="4400" spc="-30" dirty="0"/>
              <a:t>Mwaliko</a:t>
            </a:r>
            <a:r>
              <a:rPr sz="4400" spc="-25" dirty="0"/>
              <a:t> </a:t>
            </a:r>
            <a:r>
              <a:rPr sz="4400" spc="-30" dirty="0"/>
              <a:t>wa</a:t>
            </a:r>
            <a:r>
              <a:rPr sz="4400" spc="-20" dirty="0"/>
              <a:t> Kujifunza </a:t>
            </a:r>
            <a:r>
              <a:rPr sz="4400" spc="-980" dirty="0"/>
              <a:t> </a:t>
            </a:r>
            <a:r>
              <a:rPr sz="4400" spc="-20" dirty="0"/>
              <a:t>Mseto</a:t>
            </a:r>
            <a:endParaRPr sz="4400"/>
          </a:p>
        </p:txBody>
      </p:sp>
      <p:sp>
        <p:nvSpPr>
          <p:cNvPr id="3" name="object 3"/>
          <p:cNvSpPr txBox="1"/>
          <p:nvPr/>
        </p:nvSpPr>
        <p:spPr>
          <a:xfrm>
            <a:off x="1729314" y="2953859"/>
            <a:ext cx="5685790" cy="2327560"/>
          </a:xfrm>
          <a:prstGeom prst="rect">
            <a:avLst/>
          </a:prstGeom>
        </p:spPr>
        <p:txBody>
          <a:bodyPr vert="horz" wrap="square" lIns="0" tIns="13970" rIns="0" bIns="0" rtlCol="0">
            <a:spAutoFit/>
          </a:bodyPr>
          <a:lstStyle/>
          <a:p>
            <a:pPr algn="ctr"/>
            <a:r>
              <a:rPr lang="en-US" sz="3200" dirty="0"/>
              <a:t>John Marshall </a:t>
            </a:r>
            <a:r>
              <a:rPr lang="en-US" sz="3200" dirty="0" smtClean="0"/>
              <a:t>School of Engineering</a:t>
            </a:r>
            <a:endParaRPr lang="en-US" sz="3200" dirty="0"/>
          </a:p>
          <a:p>
            <a:pPr>
              <a:lnSpc>
                <a:spcPct val="100000"/>
              </a:lnSpc>
              <a:spcBef>
                <a:spcPts val="5"/>
              </a:spcBef>
            </a:pPr>
            <a:endParaRPr sz="2800" dirty="0">
              <a:latin typeface="Calibri"/>
              <a:cs typeface="Calibri"/>
            </a:endParaRPr>
          </a:p>
          <a:p>
            <a:pPr algn="ctr">
              <a:lnSpc>
                <a:spcPts val="3510"/>
              </a:lnSpc>
            </a:pPr>
            <a:r>
              <a:rPr sz="2950" spc="-35" dirty="0">
                <a:latin typeface="Calibri"/>
                <a:cs typeface="Calibri"/>
              </a:rPr>
              <a:t>Tutaanza</a:t>
            </a:r>
            <a:r>
              <a:rPr sz="2950" spc="-10" dirty="0">
                <a:latin typeface="Calibri"/>
                <a:cs typeface="Calibri"/>
              </a:rPr>
              <a:t> </a:t>
            </a:r>
            <a:r>
              <a:rPr sz="2950" dirty="0">
                <a:latin typeface="Calibri"/>
                <a:cs typeface="Calibri"/>
              </a:rPr>
              <a:t>muda</a:t>
            </a:r>
            <a:r>
              <a:rPr sz="2950" spc="-10" dirty="0">
                <a:latin typeface="Calibri"/>
                <a:cs typeface="Calibri"/>
              </a:rPr>
              <a:t> </a:t>
            </a:r>
            <a:r>
              <a:rPr sz="2950" spc="-5" dirty="0">
                <a:latin typeface="Calibri"/>
                <a:cs typeface="Calibri"/>
              </a:rPr>
              <a:t>mfupi.</a:t>
            </a:r>
            <a:endParaRPr sz="2950" dirty="0">
              <a:latin typeface="Calibri"/>
              <a:cs typeface="Calibri"/>
            </a:endParaRPr>
          </a:p>
          <a:p>
            <a:pPr algn="ctr">
              <a:lnSpc>
                <a:spcPts val="3510"/>
              </a:lnSpc>
            </a:pPr>
            <a:r>
              <a:rPr sz="2950" spc="-35" dirty="0">
                <a:latin typeface="Calibri"/>
                <a:cs typeface="Calibri"/>
              </a:rPr>
              <a:t>Tafadhali</a:t>
            </a:r>
            <a:r>
              <a:rPr sz="2950" spc="5" dirty="0">
                <a:latin typeface="Calibri"/>
                <a:cs typeface="Calibri"/>
              </a:rPr>
              <a:t> </a:t>
            </a:r>
            <a:r>
              <a:rPr sz="2950" spc="-10" dirty="0">
                <a:latin typeface="Calibri"/>
                <a:cs typeface="Calibri"/>
              </a:rPr>
              <a:t>nyamazisha</a:t>
            </a:r>
            <a:r>
              <a:rPr sz="2950" spc="10" dirty="0">
                <a:latin typeface="Calibri"/>
                <a:cs typeface="Calibri"/>
              </a:rPr>
              <a:t> </a:t>
            </a:r>
            <a:r>
              <a:rPr sz="2950" spc="-15" dirty="0">
                <a:latin typeface="Calibri"/>
                <a:cs typeface="Calibri"/>
              </a:rPr>
              <a:t>mikrofoni</a:t>
            </a:r>
            <a:r>
              <a:rPr sz="2950" spc="5" dirty="0">
                <a:latin typeface="Calibri"/>
                <a:cs typeface="Calibri"/>
              </a:rPr>
              <a:t> </a:t>
            </a:r>
            <a:r>
              <a:rPr sz="2950" spc="-30" dirty="0">
                <a:latin typeface="Calibri"/>
                <a:cs typeface="Calibri"/>
              </a:rPr>
              <a:t>yako.</a:t>
            </a:r>
            <a:endParaRPr sz="2950" dirty="0">
              <a:latin typeface="Calibri"/>
              <a:cs typeface="Calibri"/>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012308" y="743662"/>
            <a:ext cx="5253990" cy="629285"/>
          </a:xfrm>
          <a:prstGeom prst="rect">
            <a:avLst/>
          </a:prstGeom>
        </p:spPr>
        <p:txBody>
          <a:bodyPr vert="horz" wrap="square" lIns="0" tIns="13970" rIns="0" bIns="0" rtlCol="0">
            <a:spAutoFit/>
          </a:bodyPr>
          <a:lstStyle/>
          <a:p>
            <a:pPr marL="12700">
              <a:lnSpc>
                <a:spcPct val="100000"/>
              </a:lnSpc>
              <a:spcBef>
                <a:spcPts val="110"/>
              </a:spcBef>
            </a:pPr>
            <a:r>
              <a:rPr sz="3950" spc="-75" dirty="0"/>
              <a:t>Kwa</a:t>
            </a:r>
            <a:r>
              <a:rPr sz="3950" spc="-20" dirty="0"/>
              <a:t> </a:t>
            </a:r>
            <a:r>
              <a:rPr sz="3950" dirty="0"/>
              <a:t>Usalama</a:t>
            </a:r>
            <a:r>
              <a:rPr sz="3950" spc="-20" dirty="0"/>
              <a:t> wa</a:t>
            </a:r>
            <a:r>
              <a:rPr sz="3950" spc="-15" dirty="0"/>
              <a:t> </a:t>
            </a:r>
            <a:r>
              <a:rPr sz="3950" spc="-5" dirty="0"/>
              <a:t>Kila</a:t>
            </a:r>
            <a:r>
              <a:rPr sz="3950" spc="-20" dirty="0"/>
              <a:t> </a:t>
            </a:r>
            <a:r>
              <a:rPr sz="3950" dirty="0"/>
              <a:t>Mtu</a:t>
            </a:r>
            <a:endParaRPr sz="3950"/>
          </a:p>
        </p:txBody>
      </p:sp>
      <p:sp>
        <p:nvSpPr>
          <p:cNvPr id="3" name="object 3"/>
          <p:cNvSpPr txBox="1"/>
          <p:nvPr/>
        </p:nvSpPr>
        <p:spPr>
          <a:xfrm>
            <a:off x="530225" y="1555408"/>
            <a:ext cx="7792720" cy="3686810"/>
          </a:xfrm>
          <a:prstGeom prst="rect">
            <a:avLst/>
          </a:prstGeom>
        </p:spPr>
        <p:txBody>
          <a:bodyPr vert="horz" wrap="square" lIns="0" tIns="64135" rIns="0" bIns="0" rtlCol="0">
            <a:spAutoFit/>
          </a:bodyPr>
          <a:lstStyle/>
          <a:p>
            <a:pPr marL="12700" marR="5080">
              <a:lnSpc>
                <a:spcPts val="3240"/>
              </a:lnSpc>
              <a:spcBef>
                <a:spcPts val="505"/>
              </a:spcBef>
            </a:pPr>
            <a:r>
              <a:rPr sz="3000" spc="-30" dirty="0">
                <a:latin typeface="Calibri"/>
                <a:cs typeface="Calibri"/>
              </a:rPr>
              <a:t>Wazazi</a:t>
            </a:r>
            <a:r>
              <a:rPr sz="3000" spc="-10" dirty="0">
                <a:latin typeface="Calibri"/>
                <a:cs typeface="Calibri"/>
              </a:rPr>
              <a:t> </a:t>
            </a:r>
            <a:r>
              <a:rPr sz="3000" dirty="0">
                <a:latin typeface="Calibri"/>
                <a:cs typeface="Calibri"/>
              </a:rPr>
              <a:t>/</a:t>
            </a:r>
            <a:r>
              <a:rPr sz="3000" spc="-5" dirty="0">
                <a:latin typeface="Calibri"/>
                <a:cs typeface="Calibri"/>
              </a:rPr>
              <a:t> </a:t>
            </a:r>
            <a:r>
              <a:rPr sz="3000" spc="-25" dirty="0">
                <a:latin typeface="Calibri"/>
                <a:cs typeface="Calibri"/>
              </a:rPr>
              <a:t>Walezi</a:t>
            </a:r>
            <a:r>
              <a:rPr sz="3000" spc="-5" dirty="0">
                <a:latin typeface="Calibri"/>
                <a:cs typeface="Calibri"/>
              </a:rPr>
              <a:t> </a:t>
            </a:r>
            <a:r>
              <a:rPr sz="3000" dirty="0">
                <a:latin typeface="Calibri"/>
                <a:cs typeface="Calibri"/>
              </a:rPr>
              <a:t>/</a:t>
            </a:r>
            <a:r>
              <a:rPr sz="3000" spc="-5" dirty="0">
                <a:latin typeface="Calibri"/>
                <a:cs typeface="Calibri"/>
              </a:rPr>
              <a:t> </a:t>
            </a:r>
            <a:r>
              <a:rPr sz="3000" spc="-25" dirty="0">
                <a:latin typeface="Calibri"/>
                <a:cs typeface="Calibri"/>
              </a:rPr>
              <a:t>Wageni</a:t>
            </a:r>
            <a:r>
              <a:rPr sz="3000" spc="-5" dirty="0">
                <a:latin typeface="Calibri"/>
                <a:cs typeface="Calibri"/>
              </a:rPr>
              <a:t> </a:t>
            </a:r>
            <a:r>
              <a:rPr sz="3000" dirty="0">
                <a:latin typeface="Calibri"/>
                <a:cs typeface="Calibri"/>
              </a:rPr>
              <a:t>/</a:t>
            </a:r>
            <a:r>
              <a:rPr sz="3000" spc="-5" dirty="0">
                <a:latin typeface="Calibri"/>
                <a:cs typeface="Calibri"/>
              </a:rPr>
              <a:t> </a:t>
            </a:r>
            <a:r>
              <a:rPr sz="3000" spc="-35" dirty="0">
                <a:latin typeface="Calibri"/>
                <a:cs typeface="Calibri"/>
              </a:rPr>
              <a:t>Wafanyakazi</a:t>
            </a:r>
            <a:r>
              <a:rPr sz="3000" spc="-5" dirty="0">
                <a:latin typeface="Calibri"/>
                <a:cs typeface="Calibri"/>
              </a:rPr>
              <a:t> </a:t>
            </a:r>
            <a:r>
              <a:rPr sz="3000" spc="-20" dirty="0">
                <a:latin typeface="Calibri"/>
                <a:cs typeface="Calibri"/>
              </a:rPr>
              <a:t>wa </a:t>
            </a:r>
            <a:r>
              <a:rPr sz="3000" spc="-15" dirty="0">
                <a:latin typeface="Calibri"/>
                <a:cs typeface="Calibri"/>
              </a:rPr>
              <a:t> kujitolea</a:t>
            </a:r>
            <a:r>
              <a:rPr sz="3000" spc="-5" dirty="0">
                <a:latin typeface="Calibri"/>
                <a:cs typeface="Calibri"/>
              </a:rPr>
              <a:t> </a:t>
            </a:r>
            <a:r>
              <a:rPr sz="3000" b="1" spc="-10" dirty="0">
                <a:latin typeface="Calibri"/>
                <a:cs typeface="Calibri"/>
              </a:rPr>
              <a:t>hawaruhusiwi</a:t>
            </a:r>
            <a:r>
              <a:rPr sz="3000" b="1" spc="15" dirty="0">
                <a:latin typeface="Calibri"/>
                <a:cs typeface="Calibri"/>
              </a:rPr>
              <a:t> </a:t>
            </a:r>
            <a:r>
              <a:rPr sz="3000" spc="-5" dirty="0">
                <a:latin typeface="Calibri"/>
                <a:cs typeface="Calibri"/>
              </a:rPr>
              <a:t>ndani</a:t>
            </a:r>
            <a:r>
              <a:rPr sz="3000" spc="-10" dirty="0">
                <a:latin typeface="Calibri"/>
                <a:cs typeface="Calibri"/>
              </a:rPr>
              <a:t> </a:t>
            </a:r>
            <a:r>
              <a:rPr sz="3000" spc="-25" dirty="0">
                <a:latin typeface="Calibri"/>
                <a:cs typeface="Calibri"/>
              </a:rPr>
              <a:t>ya</a:t>
            </a:r>
            <a:r>
              <a:rPr sz="3000" spc="-5" dirty="0">
                <a:latin typeface="Calibri"/>
                <a:cs typeface="Calibri"/>
              </a:rPr>
              <a:t> </a:t>
            </a:r>
            <a:r>
              <a:rPr sz="3000" spc="-10" dirty="0">
                <a:latin typeface="Calibri"/>
                <a:cs typeface="Calibri"/>
              </a:rPr>
              <a:t>jengo </a:t>
            </a:r>
            <a:r>
              <a:rPr sz="3000" dirty="0">
                <a:latin typeface="Calibri"/>
                <a:cs typeface="Calibri"/>
              </a:rPr>
              <a:t>au</a:t>
            </a:r>
            <a:r>
              <a:rPr sz="3000" spc="-5" dirty="0">
                <a:latin typeface="Calibri"/>
                <a:cs typeface="Calibri"/>
              </a:rPr>
              <a:t> vyumba </a:t>
            </a:r>
            <a:r>
              <a:rPr sz="3000" spc="-665" dirty="0">
                <a:latin typeface="Calibri"/>
                <a:cs typeface="Calibri"/>
              </a:rPr>
              <a:t> </a:t>
            </a:r>
            <a:r>
              <a:rPr sz="3000" spc="-15" dirty="0">
                <a:latin typeface="Calibri"/>
                <a:cs typeface="Calibri"/>
              </a:rPr>
              <a:t>vya</a:t>
            </a:r>
            <a:r>
              <a:rPr sz="3000" spc="-5" dirty="0">
                <a:latin typeface="Calibri"/>
                <a:cs typeface="Calibri"/>
              </a:rPr>
              <a:t> </a:t>
            </a:r>
            <a:r>
              <a:rPr sz="3000" spc="-15" dirty="0">
                <a:latin typeface="Calibri"/>
                <a:cs typeface="Calibri"/>
              </a:rPr>
              <a:t>madarasa</a:t>
            </a:r>
            <a:r>
              <a:rPr sz="3000" spc="-5" dirty="0">
                <a:latin typeface="Calibri"/>
                <a:cs typeface="Calibri"/>
              </a:rPr>
              <a:t> </a:t>
            </a:r>
            <a:r>
              <a:rPr sz="3000" spc="-25" dirty="0">
                <a:latin typeface="Calibri"/>
                <a:cs typeface="Calibri"/>
              </a:rPr>
              <a:t>wakati</a:t>
            </a:r>
            <a:r>
              <a:rPr sz="3000" spc="-10" dirty="0">
                <a:latin typeface="Calibri"/>
                <a:cs typeface="Calibri"/>
              </a:rPr>
              <a:t> </a:t>
            </a:r>
            <a:r>
              <a:rPr sz="3000" spc="-20" dirty="0">
                <a:latin typeface="Calibri"/>
                <a:cs typeface="Calibri"/>
              </a:rPr>
              <a:t>wa</a:t>
            </a:r>
            <a:r>
              <a:rPr sz="3000" spc="-5" dirty="0">
                <a:latin typeface="Calibri"/>
                <a:cs typeface="Calibri"/>
              </a:rPr>
              <a:t> </a:t>
            </a:r>
            <a:r>
              <a:rPr sz="3000" spc="-15" dirty="0">
                <a:latin typeface="Calibri"/>
                <a:cs typeface="Calibri"/>
              </a:rPr>
              <a:t>siku</a:t>
            </a:r>
            <a:r>
              <a:rPr sz="3000" spc="-5" dirty="0">
                <a:latin typeface="Calibri"/>
                <a:cs typeface="Calibri"/>
              </a:rPr>
              <a:t> </a:t>
            </a:r>
            <a:r>
              <a:rPr sz="3000" spc="-25" dirty="0">
                <a:latin typeface="Calibri"/>
                <a:cs typeface="Calibri"/>
              </a:rPr>
              <a:t>ya</a:t>
            </a:r>
            <a:r>
              <a:rPr sz="3000" spc="-5" dirty="0">
                <a:latin typeface="Calibri"/>
                <a:cs typeface="Calibri"/>
              </a:rPr>
              <a:t> shule, </a:t>
            </a:r>
            <a:r>
              <a:rPr sz="3000" spc="-15" dirty="0">
                <a:latin typeface="Calibri"/>
                <a:cs typeface="Calibri"/>
              </a:rPr>
              <a:t>isipokuwa </a:t>
            </a:r>
            <a:r>
              <a:rPr sz="3000" spc="-10" dirty="0">
                <a:latin typeface="Calibri"/>
                <a:cs typeface="Calibri"/>
              </a:rPr>
              <a:t> </a:t>
            </a:r>
            <a:r>
              <a:rPr sz="3000" spc="-15" dirty="0">
                <a:latin typeface="Calibri"/>
                <a:cs typeface="Calibri"/>
              </a:rPr>
              <a:t>kwa</a:t>
            </a:r>
            <a:r>
              <a:rPr sz="3000" spc="-10" dirty="0">
                <a:latin typeface="Calibri"/>
                <a:cs typeface="Calibri"/>
              </a:rPr>
              <a:t> </a:t>
            </a:r>
            <a:r>
              <a:rPr sz="3000" spc="-5" dirty="0">
                <a:latin typeface="Calibri"/>
                <a:cs typeface="Calibri"/>
              </a:rPr>
              <a:t>miadi</a:t>
            </a:r>
            <a:r>
              <a:rPr sz="3000" spc="-15" dirty="0">
                <a:latin typeface="Calibri"/>
                <a:cs typeface="Calibri"/>
              </a:rPr>
              <a:t> </a:t>
            </a:r>
            <a:r>
              <a:rPr sz="3000" spc="-10" dirty="0">
                <a:latin typeface="Calibri"/>
                <a:cs typeface="Calibri"/>
              </a:rPr>
              <a:t>iliyopangwa </a:t>
            </a:r>
            <a:r>
              <a:rPr sz="3000" dirty="0">
                <a:latin typeface="Calibri"/>
                <a:cs typeface="Calibri"/>
              </a:rPr>
              <a:t>au</a:t>
            </a:r>
            <a:r>
              <a:rPr sz="3000" spc="-10" dirty="0">
                <a:latin typeface="Calibri"/>
                <a:cs typeface="Calibri"/>
              </a:rPr>
              <a:t> </a:t>
            </a:r>
            <a:r>
              <a:rPr sz="3000" spc="-15" dirty="0">
                <a:latin typeface="Calibri"/>
                <a:cs typeface="Calibri"/>
              </a:rPr>
              <a:t>kuchukua</a:t>
            </a:r>
            <a:r>
              <a:rPr sz="3000" spc="-10" dirty="0">
                <a:latin typeface="Calibri"/>
                <a:cs typeface="Calibri"/>
              </a:rPr>
              <a:t> chakula.</a:t>
            </a:r>
            <a:endParaRPr sz="3000">
              <a:latin typeface="Calibri"/>
              <a:cs typeface="Calibri"/>
            </a:endParaRPr>
          </a:p>
          <a:p>
            <a:pPr marL="469900" marR="165100" indent="-362585">
              <a:lnSpc>
                <a:spcPts val="3240"/>
              </a:lnSpc>
              <a:spcBef>
                <a:spcPts val="2550"/>
              </a:spcBef>
              <a:buFont typeface="Arial"/>
              <a:buChar char="•"/>
              <a:tabLst>
                <a:tab pos="469265" algn="l"/>
                <a:tab pos="469900" algn="l"/>
                <a:tab pos="6103620" algn="l"/>
              </a:tabLst>
            </a:pPr>
            <a:r>
              <a:rPr sz="3000" spc="-5" dirty="0">
                <a:latin typeface="Calibri"/>
                <a:cs typeface="Calibri"/>
              </a:rPr>
              <a:t>Len</a:t>
            </a:r>
            <a:r>
              <a:rPr sz="3000" spc="-20" dirty="0">
                <a:latin typeface="Calibri"/>
                <a:cs typeface="Calibri"/>
              </a:rPr>
              <a:t>g</a:t>
            </a:r>
            <a:r>
              <a:rPr sz="3000" dirty="0">
                <a:latin typeface="Calibri"/>
                <a:cs typeface="Calibri"/>
              </a:rPr>
              <a:t>o</a:t>
            </a:r>
            <a:r>
              <a:rPr sz="3000" spc="-5" dirty="0">
                <a:latin typeface="Calibri"/>
                <a:cs typeface="Calibri"/>
              </a:rPr>
              <a:t> n</a:t>
            </a:r>
            <a:r>
              <a:rPr sz="3000" dirty="0">
                <a:latin typeface="Calibri"/>
                <a:cs typeface="Calibri"/>
              </a:rPr>
              <a:t>i</a:t>
            </a:r>
            <a:r>
              <a:rPr sz="3000" spc="-5" dirty="0">
                <a:latin typeface="Calibri"/>
                <a:cs typeface="Calibri"/>
              </a:rPr>
              <a:t> </a:t>
            </a:r>
            <a:r>
              <a:rPr sz="3000" spc="-40" dirty="0">
                <a:latin typeface="Calibri"/>
                <a:cs typeface="Calibri"/>
              </a:rPr>
              <a:t>k</a:t>
            </a:r>
            <a:r>
              <a:rPr sz="3000" spc="-5" dirty="0">
                <a:latin typeface="Calibri"/>
                <a:cs typeface="Calibri"/>
              </a:rPr>
              <a:t>u</a:t>
            </a:r>
            <a:r>
              <a:rPr sz="3000" spc="-20" dirty="0">
                <a:latin typeface="Calibri"/>
                <a:cs typeface="Calibri"/>
              </a:rPr>
              <a:t>m</a:t>
            </a:r>
            <a:r>
              <a:rPr sz="3000" spc="-30" dirty="0">
                <a:latin typeface="Calibri"/>
                <a:cs typeface="Calibri"/>
              </a:rPr>
              <a:t>w</a:t>
            </a:r>
            <a:r>
              <a:rPr sz="3000" spc="-5" dirty="0">
                <a:latin typeface="Calibri"/>
                <a:cs typeface="Calibri"/>
              </a:rPr>
              <a:t>e</a:t>
            </a:r>
            <a:r>
              <a:rPr sz="3000" spc="-55" dirty="0">
                <a:latin typeface="Calibri"/>
                <a:cs typeface="Calibri"/>
              </a:rPr>
              <a:t>k</a:t>
            </a:r>
            <a:r>
              <a:rPr sz="3000" dirty="0">
                <a:latin typeface="Calibri"/>
                <a:cs typeface="Calibri"/>
              </a:rPr>
              <a:t>a</a:t>
            </a:r>
            <a:r>
              <a:rPr sz="3000" spc="-5" dirty="0">
                <a:latin typeface="Calibri"/>
                <a:cs typeface="Calibri"/>
              </a:rPr>
              <a:t> kil</a:t>
            </a:r>
            <a:r>
              <a:rPr sz="3000" dirty="0">
                <a:latin typeface="Calibri"/>
                <a:cs typeface="Calibri"/>
              </a:rPr>
              <a:t>a</a:t>
            </a:r>
            <a:r>
              <a:rPr sz="3000" spc="-5" dirty="0">
                <a:latin typeface="Calibri"/>
                <a:cs typeface="Calibri"/>
              </a:rPr>
              <a:t> </a:t>
            </a:r>
            <a:r>
              <a:rPr sz="3000" spc="-30" dirty="0">
                <a:latin typeface="Calibri"/>
                <a:cs typeface="Calibri"/>
              </a:rPr>
              <a:t>m</a:t>
            </a:r>
            <a:r>
              <a:rPr sz="3000" spc="-10" dirty="0">
                <a:latin typeface="Calibri"/>
                <a:cs typeface="Calibri"/>
              </a:rPr>
              <a:t>t</a:t>
            </a:r>
            <a:r>
              <a:rPr sz="3000" dirty="0">
                <a:latin typeface="Calibri"/>
                <a:cs typeface="Calibri"/>
              </a:rPr>
              <a:t>u</a:t>
            </a:r>
            <a:r>
              <a:rPr sz="3000" spc="-10" dirty="0">
                <a:latin typeface="Calibri"/>
                <a:cs typeface="Calibri"/>
              </a:rPr>
              <a:t> </a:t>
            </a:r>
            <a:r>
              <a:rPr sz="3000" spc="-5" dirty="0">
                <a:latin typeface="Calibri"/>
                <a:cs typeface="Calibri"/>
              </a:rPr>
              <a:t>salama</a:t>
            </a:r>
            <a:r>
              <a:rPr sz="3000" dirty="0">
                <a:latin typeface="Calibri"/>
                <a:cs typeface="Calibri"/>
              </a:rPr>
              <a:t>.	</a:t>
            </a:r>
            <a:r>
              <a:rPr sz="3000" spc="-190" dirty="0">
                <a:latin typeface="Calibri"/>
                <a:cs typeface="Calibri"/>
              </a:rPr>
              <a:t>T</a:t>
            </a:r>
            <a:r>
              <a:rPr sz="3000" spc="-5" dirty="0">
                <a:latin typeface="Calibri"/>
                <a:cs typeface="Calibri"/>
              </a:rPr>
              <a:t>unahi</a:t>
            </a:r>
            <a:r>
              <a:rPr sz="3000" spc="-40" dirty="0">
                <a:latin typeface="Calibri"/>
                <a:cs typeface="Calibri"/>
              </a:rPr>
              <a:t>t</a:t>
            </a:r>
            <a:r>
              <a:rPr sz="3000" dirty="0">
                <a:latin typeface="Calibri"/>
                <a:cs typeface="Calibri"/>
              </a:rPr>
              <a:t>aji  </a:t>
            </a:r>
            <a:r>
              <a:rPr sz="3000" spc="-5" dirty="0">
                <a:latin typeface="Calibri"/>
                <a:cs typeface="Calibri"/>
              </a:rPr>
              <a:t>kila</a:t>
            </a:r>
            <a:r>
              <a:rPr sz="3000" spc="-10" dirty="0">
                <a:latin typeface="Calibri"/>
                <a:cs typeface="Calibri"/>
              </a:rPr>
              <a:t> </a:t>
            </a:r>
            <a:r>
              <a:rPr sz="3000" spc="-15" dirty="0">
                <a:latin typeface="Calibri"/>
                <a:cs typeface="Calibri"/>
              </a:rPr>
              <a:t>mtu, </a:t>
            </a:r>
            <a:r>
              <a:rPr sz="3000" spc="-25" dirty="0">
                <a:latin typeface="Calibri"/>
                <a:cs typeface="Calibri"/>
              </a:rPr>
              <a:t>wafanyakazi,</a:t>
            </a:r>
            <a:r>
              <a:rPr sz="3000" spc="-5" dirty="0">
                <a:latin typeface="Calibri"/>
                <a:cs typeface="Calibri"/>
              </a:rPr>
              <a:t> </a:t>
            </a:r>
            <a:r>
              <a:rPr sz="3000" spc="-10" dirty="0">
                <a:latin typeface="Calibri"/>
                <a:cs typeface="Calibri"/>
              </a:rPr>
              <a:t>wanafunzi, </a:t>
            </a:r>
            <a:r>
              <a:rPr sz="3000" spc="-5" dirty="0">
                <a:latin typeface="Calibri"/>
                <a:cs typeface="Calibri"/>
              </a:rPr>
              <a:t>na </a:t>
            </a:r>
            <a:r>
              <a:rPr sz="3000" spc="-10" dirty="0">
                <a:latin typeface="Calibri"/>
                <a:cs typeface="Calibri"/>
              </a:rPr>
              <a:t>familia </a:t>
            </a:r>
            <a:r>
              <a:rPr sz="3000" spc="-5" dirty="0">
                <a:latin typeface="Calibri"/>
                <a:cs typeface="Calibri"/>
              </a:rPr>
              <a:t> </a:t>
            </a:r>
            <a:r>
              <a:rPr sz="3000" spc="-30" dirty="0">
                <a:latin typeface="Calibri"/>
                <a:cs typeface="Calibri"/>
              </a:rPr>
              <a:t>kufanya</a:t>
            </a:r>
            <a:r>
              <a:rPr sz="3000" spc="-15" dirty="0">
                <a:latin typeface="Calibri"/>
                <a:cs typeface="Calibri"/>
              </a:rPr>
              <a:t> kazi</a:t>
            </a:r>
            <a:r>
              <a:rPr sz="3000" spc="-10" dirty="0">
                <a:latin typeface="Calibri"/>
                <a:cs typeface="Calibri"/>
              </a:rPr>
              <a:t> </a:t>
            </a:r>
            <a:r>
              <a:rPr sz="3000" spc="-5" dirty="0">
                <a:latin typeface="Calibri"/>
                <a:cs typeface="Calibri"/>
              </a:rPr>
              <a:t>pamoja</a:t>
            </a:r>
            <a:r>
              <a:rPr sz="3000" spc="-15" dirty="0">
                <a:latin typeface="Calibri"/>
                <a:cs typeface="Calibri"/>
              </a:rPr>
              <a:t> </a:t>
            </a:r>
            <a:r>
              <a:rPr sz="3000" spc="-5" dirty="0">
                <a:latin typeface="Calibri"/>
                <a:cs typeface="Calibri"/>
              </a:rPr>
              <a:t>ili</a:t>
            </a:r>
            <a:r>
              <a:rPr sz="3000" spc="-10" dirty="0">
                <a:latin typeface="Calibri"/>
                <a:cs typeface="Calibri"/>
              </a:rPr>
              <a:t> kusaidia</a:t>
            </a:r>
            <a:r>
              <a:rPr sz="3000" spc="-15" dirty="0">
                <a:latin typeface="Calibri"/>
                <a:cs typeface="Calibri"/>
              </a:rPr>
              <a:t> </a:t>
            </a:r>
            <a:r>
              <a:rPr sz="3000" spc="-25" dirty="0">
                <a:latin typeface="Calibri"/>
                <a:cs typeface="Calibri"/>
              </a:rPr>
              <a:t>kuweka</a:t>
            </a:r>
            <a:r>
              <a:rPr sz="3000" spc="-10" dirty="0">
                <a:latin typeface="Calibri"/>
                <a:cs typeface="Calibri"/>
              </a:rPr>
              <a:t> </a:t>
            </a:r>
            <a:r>
              <a:rPr sz="3000" spc="-5" dirty="0">
                <a:latin typeface="Calibri"/>
                <a:cs typeface="Calibri"/>
              </a:rPr>
              <a:t>shule </a:t>
            </a:r>
            <a:r>
              <a:rPr sz="3000" dirty="0">
                <a:latin typeface="Calibri"/>
                <a:cs typeface="Calibri"/>
              </a:rPr>
              <a:t> </a:t>
            </a:r>
            <a:r>
              <a:rPr sz="3000" spc="-5" dirty="0">
                <a:latin typeface="Calibri"/>
                <a:cs typeface="Calibri"/>
              </a:rPr>
              <a:t>salama.</a:t>
            </a:r>
            <a:endParaRPr sz="3000">
              <a:latin typeface="Calibri"/>
              <a:cs typeface="Calibri"/>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ctrTitle"/>
          </p:nvPr>
        </p:nvSpPr>
        <p:spPr>
          <a:prstGeom prst="rect">
            <a:avLst/>
          </a:prstGeom>
        </p:spPr>
        <p:txBody>
          <a:bodyPr vert="horz" wrap="square" lIns="0" tIns="12065" rIns="0" bIns="0" rtlCol="0">
            <a:spAutoFit/>
          </a:bodyPr>
          <a:lstStyle/>
          <a:p>
            <a:pPr marL="12700" marR="5080">
              <a:lnSpc>
                <a:spcPct val="100299"/>
              </a:lnSpc>
              <a:spcBef>
                <a:spcPts val="95"/>
              </a:spcBef>
            </a:pPr>
            <a:r>
              <a:rPr spc="-10" dirty="0"/>
              <a:t>Kuwasili </a:t>
            </a:r>
            <a:r>
              <a:rPr dirty="0"/>
              <a:t>na </a:t>
            </a:r>
            <a:r>
              <a:rPr spc="-10" dirty="0"/>
              <a:t>kumalizika </a:t>
            </a:r>
            <a:r>
              <a:rPr spc="-15" dirty="0"/>
              <a:t>kwa siku </a:t>
            </a:r>
            <a:r>
              <a:rPr spc="-30" dirty="0"/>
              <a:t>ya </a:t>
            </a:r>
            <a:r>
              <a:rPr spc="-860" dirty="0"/>
              <a:t> </a:t>
            </a:r>
            <a:r>
              <a:rPr spc="-5" dirty="0"/>
              <a:t>shule</a:t>
            </a:r>
          </a:p>
        </p:txBody>
      </p:sp>
      <p:sp>
        <p:nvSpPr>
          <p:cNvPr id="3" name="object 3"/>
          <p:cNvSpPr txBox="1"/>
          <p:nvPr/>
        </p:nvSpPr>
        <p:spPr>
          <a:xfrm>
            <a:off x="739775" y="2133600"/>
            <a:ext cx="7664450" cy="3452227"/>
          </a:xfrm>
          <a:prstGeom prst="rect">
            <a:avLst/>
          </a:prstGeom>
        </p:spPr>
        <p:txBody>
          <a:bodyPr vert="horz" wrap="square" lIns="0" tIns="12700" rIns="0" bIns="0" rtlCol="0">
            <a:spAutoFit/>
          </a:bodyPr>
          <a:lstStyle/>
          <a:p>
            <a:pPr marL="12700" marR="5080">
              <a:lnSpc>
                <a:spcPct val="100000"/>
              </a:lnSpc>
              <a:spcBef>
                <a:spcPts val="100"/>
              </a:spcBef>
            </a:pPr>
            <a:r>
              <a:rPr lang="en-US" spc="-5" dirty="0" err="1">
                <a:cs typeface="Calibri"/>
              </a:rPr>
              <a:t>Saa</a:t>
            </a:r>
            <a:r>
              <a:rPr lang="en-US" spc="-5" dirty="0">
                <a:cs typeface="Calibri"/>
              </a:rPr>
              <a:t> </a:t>
            </a:r>
            <a:r>
              <a:rPr lang="en-US" spc="-5" dirty="0" err="1">
                <a:cs typeface="Calibri"/>
              </a:rPr>
              <a:t>za</a:t>
            </a:r>
            <a:r>
              <a:rPr lang="en-US" spc="-5" dirty="0">
                <a:cs typeface="Calibri"/>
              </a:rPr>
              <a:t> </a:t>
            </a:r>
            <a:r>
              <a:rPr lang="en-US" spc="-5" dirty="0" err="1">
                <a:cs typeface="Calibri"/>
              </a:rPr>
              <a:t>shule</a:t>
            </a:r>
            <a:r>
              <a:rPr lang="en-US" spc="-5" dirty="0">
                <a:cs typeface="Calibri"/>
              </a:rPr>
              <a:t>: 8:00 </a:t>
            </a:r>
            <a:r>
              <a:rPr lang="en-US" spc="-5" dirty="0" err="1">
                <a:cs typeface="Calibri"/>
              </a:rPr>
              <a:t>asubuhi</a:t>
            </a:r>
            <a:r>
              <a:rPr lang="en-US" spc="-5" dirty="0">
                <a:cs typeface="Calibri"/>
              </a:rPr>
              <a:t> - 3:00 </a:t>
            </a:r>
            <a:r>
              <a:rPr lang="en-US" spc="-5" dirty="0" err="1">
                <a:cs typeface="Calibri"/>
              </a:rPr>
              <a:t>jioni</a:t>
            </a:r>
            <a:endParaRPr lang="en-US" spc="-5" dirty="0">
              <a:cs typeface="Calibri"/>
            </a:endParaRPr>
          </a:p>
          <a:p>
            <a:pPr marL="12700" marR="5080">
              <a:lnSpc>
                <a:spcPct val="100000"/>
              </a:lnSpc>
              <a:spcBef>
                <a:spcPts val="100"/>
              </a:spcBef>
            </a:pPr>
            <a:r>
              <a:rPr lang="en-US" spc="-5" dirty="0">
                <a:cs typeface="Calibri"/>
              </a:rPr>
              <a:t>KUFIKA:</a:t>
            </a:r>
          </a:p>
          <a:p>
            <a:pPr marL="12700" marR="5080">
              <a:lnSpc>
                <a:spcPct val="100000"/>
              </a:lnSpc>
              <a:spcBef>
                <a:spcPts val="100"/>
              </a:spcBef>
            </a:pPr>
            <a:r>
              <a:rPr lang="en-US" spc="-5" dirty="0" err="1">
                <a:cs typeface="Calibri"/>
              </a:rPr>
              <a:t>Wanafunzi</a:t>
            </a:r>
            <a:r>
              <a:rPr lang="en-US" spc="-5" dirty="0">
                <a:cs typeface="Calibri"/>
              </a:rPr>
              <a:t> </a:t>
            </a:r>
            <a:r>
              <a:rPr lang="en-US" spc="-5" dirty="0" err="1">
                <a:cs typeface="Calibri"/>
              </a:rPr>
              <a:t>wataingia</a:t>
            </a:r>
            <a:r>
              <a:rPr lang="en-US" spc="-5" dirty="0">
                <a:cs typeface="Calibri"/>
              </a:rPr>
              <a:t> </a:t>
            </a:r>
            <a:r>
              <a:rPr lang="en-US" spc="-5" dirty="0" err="1">
                <a:cs typeface="Calibri"/>
              </a:rPr>
              <a:t>kwenye</a:t>
            </a:r>
            <a:r>
              <a:rPr lang="en-US" spc="-5" dirty="0">
                <a:cs typeface="Calibri"/>
              </a:rPr>
              <a:t> </a:t>
            </a:r>
            <a:r>
              <a:rPr lang="en-US" spc="-5" dirty="0" err="1">
                <a:cs typeface="Calibri"/>
              </a:rPr>
              <a:t>jengo</a:t>
            </a:r>
            <a:r>
              <a:rPr lang="en-US" spc="-5" dirty="0">
                <a:cs typeface="Calibri"/>
              </a:rPr>
              <a:t> </a:t>
            </a:r>
            <a:r>
              <a:rPr lang="en-US" spc="-5" dirty="0" err="1">
                <a:cs typeface="Calibri"/>
              </a:rPr>
              <a:t>kwenye</a:t>
            </a:r>
            <a:r>
              <a:rPr lang="en-US" spc="-5" dirty="0">
                <a:cs typeface="Calibri"/>
              </a:rPr>
              <a:t> </a:t>
            </a:r>
            <a:r>
              <a:rPr lang="en-US" spc="-5" dirty="0" err="1">
                <a:cs typeface="Calibri"/>
              </a:rPr>
              <a:t>milango</a:t>
            </a:r>
            <a:r>
              <a:rPr lang="en-US" spc="-5" dirty="0">
                <a:cs typeface="Calibri"/>
              </a:rPr>
              <a:t> </a:t>
            </a:r>
            <a:r>
              <a:rPr lang="en-US" spc="-5" dirty="0" err="1">
                <a:cs typeface="Calibri"/>
              </a:rPr>
              <a:t>kuu</a:t>
            </a:r>
            <a:r>
              <a:rPr lang="en-US" spc="-5" dirty="0">
                <a:cs typeface="Calibri"/>
              </a:rPr>
              <a:t> </a:t>
            </a:r>
            <a:r>
              <a:rPr lang="en-US" spc="-5" dirty="0" err="1">
                <a:cs typeface="Calibri"/>
              </a:rPr>
              <a:t>mbali</a:t>
            </a:r>
            <a:r>
              <a:rPr lang="en-US" spc="-5" dirty="0">
                <a:cs typeface="Calibri"/>
              </a:rPr>
              <a:t> </a:t>
            </a:r>
            <a:r>
              <a:rPr lang="en-US" spc="-5" dirty="0" err="1">
                <a:cs typeface="Calibri"/>
              </a:rPr>
              <a:t>na</a:t>
            </a:r>
            <a:r>
              <a:rPr lang="en-US" spc="-5" dirty="0">
                <a:cs typeface="Calibri"/>
              </a:rPr>
              <a:t> Viola </a:t>
            </a:r>
            <a:r>
              <a:rPr lang="en-US" spc="-5" dirty="0" err="1">
                <a:cs typeface="Calibri"/>
              </a:rPr>
              <a:t>Dk</a:t>
            </a:r>
            <a:r>
              <a:rPr lang="en-US" spc="-5" dirty="0">
                <a:cs typeface="Calibri"/>
              </a:rPr>
              <a:t> </a:t>
            </a:r>
            <a:r>
              <a:rPr lang="en-US" spc="-5" dirty="0" err="1">
                <a:cs typeface="Calibri"/>
              </a:rPr>
              <a:t>karibu</a:t>
            </a:r>
            <a:r>
              <a:rPr lang="en-US" spc="-5" dirty="0">
                <a:cs typeface="Calibri"/>
              </a:rPr>
              <a:t> </a:t>
            </a:r>
            <a:r>
              <a:rPr lang="en-US" spc="-5" dirty="0" err="1">
                <a:cs typeface="Calibri"/>
              </a:rPr>
              <a:t>na</a:t>
            </a:r>
            <a:r>
              <a:rPr lang="en-US" spc="-5" dirty="0">
                <a:cs typeface="Calibri"/>
              </a:rPr>
              <a:t> </a:t>
            </a:r>
            <a:r>
              <a:rPr lang="en-US" spc="-5" dirty="0" err="1">
                <a:cs typeface="Calibri"/>
              </a:rPr>
              <a:t>bendera</a:t>
            </a:r>
            <a:endParaRPr lang="en-US" spc="-5" dirty="0">
              <a:cs typeface="Calibri"/>
            </a:endParaRPr>
          </a:p>
          <a:p>
            <a:pPr marL="12700" marR="5080">
              <a:lnSpc>
                <a:spcPct val="100000"/>
              </a:lnSpc>
              <a:spcBef>
                <a:spcPts val="100"/>
              </a:spcBef>
            </a:pPr>
            <a:r>
              <a:rPr lang="en-US" spc="-5" dirty="0" err="1">
                <a:cs typeface="Calibri"/>
              </a:rPr>
              <a:t>Wanafunzi</a:t>
            </a:r>
            <a:r>
              <a:rPr lang="en-US" spc="-5" dirty="0">
                <a:cs typeface="Calibri"/>
              </a:rPr>
              <a:t> </a:t>
            </a:r>
            <a:r>
              <a:rPr lang="en-US" spc="-5" dirty="0" err="1">
                <a:cs typeface="Calibri"/>
              </a:rPr>
              <a:t>wanaweza</a:t>
            </a:r>
            <a:r>
              <a:rPr lang="en-US" spc="-5" dirty="0">
                <a:cs typeface="Calibri"/>
              </a:rPr>
              <a:t> </a:t>
            </a:r>
            <a:r>
              <a:rPr lang="en-US" spc="-5" dirty="0" err="1">
                <a:cs typeface="Calibri"/>
              </a:rPr>
              <a:t>kufika</a:t>
            </a:r>
            <a:r>
              <a:rPr lang="en-US" spc="-5" dirty="0">
                <a:cs typeface="Calibri"/>
              </a:rPr>
              <a:t> </a:t>
            </a:r>
            <a:r>
              <a:rPr lang="en-US" spc="-5" dirty="0" err="1">
                <a:cs typeface="Calibri"/>
              </a:rPr>
              <a:t>kuanzia</a:t>
            </a:r>
            <a:r>
              <a:rPr lang="en-US" spc="-5" dirty="0">
                <a:cs typeface="Calibri"/>
              </a:rPr>
              <a:t> </a:t>
            </a:r>
            <a:r>
              <a:rPr lang="en-US" spc="-5" dirty="0" err="1">
                <a:cs typeface="Calibri"/>
              </a:rPr>
              <a:t>saa</a:t>
            </a:r>
            <a:r>
              <a:rPr lang="en-US" spc="-5" dirty="0">
                <a:cs typeface="Calibri"/>
              </a:rPr>
              <a:t> 7:45 </a:t>
            </a:r>
            <a:r>
              <a:rPr lang="en-US" spc="-5" dirty="0" err="1">
                <a:cs typeface="Calibri"/>
              </a:rPr>
              <a:t>asubuhi</a:t>
            </a:r>
            <a:endParaRPr lang="en-US" spc="-5" dirty="0">
              <a:cs typeface="Calibri"/>
            </a:endParaRPr>
          </a:p>
          <a:p>
            <a:pPr marL="12700" marR="5080">
              <a:lnSpc>
                <a:spcPct val="100000"/>
              </a:lnSpc>
              <a:spcBef>
                <a:spcPts val="100"/>
              </a:spcBef>
            </a:pPr>
            <a:r>
              <a:rPr lang="en-US" spc="-5" dirty="0" err="1">
                <a:cs typeface="Calibri"/>
              </a:rPr>
              <a:t>Wanafunzi</a:t>
            </a:r>
            <a:r>
              <a:rPr lang="en-US" spc="-5" dirty="0">
                <a:cs typeface="Calibri"/>
              </a:rPr>
              <a:t> </a:t>
            </a:r>
            <a:r>
              <a:rPr lang="en-US" spc="-5" dirty="0" err="1">
                <a:cs typeface="Calibri"/>
              </a:rPr>
              <a:t>watatumia</a:t>
            </a:r>
            <a:r>
              <a:rPr lang="en-US" spc="-5" dirty="0">
                <a:cs typeface="Calibri"/>
              </a:rPr>
              <a:t> </a:t>
            </a:r>
            <a:r>
              <a:rPr lang="en-US" spc="-5" dirty="0" err="1">
                <a:cs typeface="Calibri"/>
              </a:rPr>
              <a:t>mfumo</a:t>
            </a:r>
            <a:r>
              <a:rPr lang="en-US" spc="-5" dirty="0">
                <a:cs typeface="Calibri"/>
              </a:rPr>
              <a:t> </a:t>
            </a:r>
            <a:r>
              <a:rPr lang="en-US" spc="-5" dirty="0" err="1">
                <a:cs typeface="Calibri"/>
              </a:rPr>
              <a:t>wa</a:t>
            </a:r>
            <a:r>
              <a:rPr lang="en-US" spc="-5" dirty="0">
                <a:cs typeface="Calibri"/>
              </a:rPr>
              <a:t> </a:t>
            </a:r>
            <a:r>
              <a:rPr lang="en-US" spc="-5" dirty="0" err="1">
                <a:cs typeface="Calibri"/>
              </a:rPr>
              <a:t>kipima</a:t>
            </a:r>
            <a:r>
              <a:rPr lang="en-US" spc="-5" dirty="0">
                <a:cs typeface="Calibri"/>
              </a:rPr>
              <a:t> </a:t>
            </a:r>
            <a:r>
              <a:rPr lang="en-US" spc="-5" dirty="0" err="1">
                <a:cs typeface="Calibri"/>
              </a:rPr>
              <a:t>joto</a:t>
            </a:r>
            <a:r>
              <a:rPr lang="en-US" spc="-5" dirty="0">
                <a:cs typeface="Calibri"/>
              </a:rPr>
              <a:t> </a:t>
            </a:r>
            <a:r>
              <a:rPr lang="en-US" spc="-5" dirty="0" err="1">
                <a:cs typeface="Calibri"/>
              </a:rPr>
              <a:t>bila</a:t>
            </a:r>
            <a:r>
              <a:rPr lang="en-US" spc="-5" dirty="0">
                <a:cs typeface="Calibri"/>
              </a:rPr>
              <a:t> </a:t>
            </a:r>
            <a:r>
              <a:rPr lang="en-US" spc="-5" dirty="0" err="1">
                <a:cs typeface="Calibri"/>
              </a:rPr>
              <a:t>kugusa</a:t>
            </a:r>
            <a:r>
              <a:rPr lang="en-US" spc="-5" dirty="0">
                <a:cs typeface="Calibri"/>
              </a:rPr>
              <a:t> </a:t>
            </a:r>
            <a:r>
              <a:rPr lang="en-US" spc="-5" dirty="0" err="1">
                <a:cs typeface="Calibri"/>
              </a:rPr>
              <a:t>kuangalia</a:t>
            </a:r>
            <a:r>
              <a:rPr lang="en-US" spc="-5" dirty="0">
                <a:cs typeface="Calibri"/>
              </a:rPr>
              <a:t> </a:t>
            </a:r>
            <a:r>
              <a:rPr lang="en-US" spc="-5" dirty="0" err="1">
                <a:cs typeface="Calibri"/>
              </a:rPr>
              <a:t>hali</a:t>
            </a:r>
            <a:r>
              <a:rPr lang="en-US" spc="-5" dirty="0">
                <a:cs typeface="Calibri"/>
              </a:rPr>
              <a:t> </a:t>
            </a:r>
            <a:r>
              <a:rPr lang="en-US" spc="-5" dirty="0" err="1">
                <a:cs typeface="Calibri"/>
              </a:rPr>
              <a:t>zao</a:t>
            </a:r>
            <a:r>
              <a:rPr lang="en-US" spc="-5" dirty="0">
                <a:cs typeface="Calibri"/>
              </a:rPr>
              <a:t> </a:t>
            </a:r>
            <a:r>
              <a:rPr lang="en-US" spc="-5" dirty="0" err="1">
                <a:cs typeface="Calibri"/>
              </a:rPr>
              <a:t>za</a:t>
            </a:r>
            <a:r>
              <a:rPr lang="en-US" spc="-5" dirty="0">
                <a:cs typeface="Calibri"/>
              </a:rPr>
              <a:t> </a:t>
            </a:r>
            <a:r>
              <a:rPr lang="en-US" spc="-5" dirty="0" err="1">
                <a:cs typeface="Calibri"/>
              </a:rPr>
              <a:t>joto</a:t>
            </a:r>
            <a:r>
              <a:rPr lang="en-US" spc="-5" dirty="0">
                <a:cs typeface="Calibri"/>
              </a:rPr>
              <a:t>.</a:t>
            </a:r>
          </a:p>
          <a:p>
            <a:pPr marL="12700" marR="5080">
              <a:lnSpc>
                <a:spcPct val="100000"/>
              </a:lnSpc>
              <a:spcBef>
                <a:spcPts val="100"/>
              </a:spcBef>
            </a:pPr>
            <a:r>
              <a:rPr lang="en-US" spc="-5" dirty="0" err="1">
                <a:cs typeface="Calibri"/>
              </a:rPr>
              <a:t>Wanafunzi</a:t>
            </a:r>
            <a:r>
              <a:rPr lang="en-US" spc="-5" dirty="0">
                <a:cs typeface="Calibri"/>
              </a:rPr>
              <a:t> </a:t>
            </a:r>
            <a:r>
              <a:rPr lang="en-US" spc="-5" dirty="0" err="1">
                <a:cs typeface="Calibri"/>
              </a:rPr>
              <a:t>wataendelea</a:t>
            </a:r>
            <a:r>
              <a:rPr lang="en-US" spc="-5" dirty="0">
                <a:cs typeface="Calibri"/>
              </a:rPr>
              <a:t> </a:t>
            </a:r>
            <a:r>
              <a:rPr lang="en-US" spc="-5" dirty="0" err="1">
                <a:cs typeface="Calibri"/>
              </a:rPr>
              <a:t>na</a:t>
            </a:r>
            <a:r>
              <a:rPr lang="en-US" spc="-5" dirty="0">
                <a:cs typeface="Calibri"/>
              </a:rPr>
              <a:t> </a:t>
            </a:r>
            <a:r>
              <a:rPr lang="en-US" spc="-5" dirty="0" err="1">
                <a:cs typeface="Calibri"/>
              </a:rPr>
              <a:t>darasa</a:t>
            </a:r>
            <a:r>
              <a:rPr lang="en-US" spc="-5" dirty="0">
                <a:cs typeface="Calibri"/>
              </a:rPr>
              <a:t> </a:t>
            </a:r>
            <a:r>
              <a:rPr lang="en-US" spc="-5" dirty="0" err="1">
                <a:cs typeface="Calibri"/>
              </a:rPr>
              <a:t>lao</a:t>
            </a:r>
            <a:r>
              <a:rPr lang="en-US" spc="-5" dirty="0">
                <a:cs typeface="Calibri"/>
              </a:rPr>
              <a:t> la </a:t>
            </a:r>
            <a:r>
              <a:rPr lang="en-US" spc="-5" dirty="0" err="1">
                <a:cs typeface="Calibri"/>
              </a:rPr>
              <a:t>kipindi</a:t>
            </a:r>
            <a:r>
              <a:rPr lang="en-US" spc="-5" dirty="0">
                <a:cs typeface="Calibri"/>
              </a:rPr>
              <a:t> cha 1 </a:t>
            </a:r>
            <a:r>
              <a:rPr lang="en-US" spc="-5" dirty="0" err="1">
                <a:cs typeface="Calibri"/>
              </a:rPr>
              <a:t>kwa</a:t>
            </a:r>
            <a:r>
              <a:rPr lang="en-US" spc="-5" dirty="0">
                <a:cs typeface="Calibri"/>
              </a:rPr>
              <a:t> </a:t>
            </a:r>
            <a:r>
              <a:rPr lang="en-US" spc="-5" dirty="0" err="1">
                <a:cs typeface="Calibri"/>
              </a:rPr>
              <a:t>kiamsha</a:t>
            </a:r>
            <a:r>
              <a:rPr lang="en-US" spc="-5" dirty="0">
                <a:cs typeface="Calibri"/>
              </a:rPr>
              <a:t> </a:t>
            </a:r>
            <a:r>
              <a:rPr lang="en-US" spc="-5" dirty="0" err="1">
                <a:cs typeface="Calibri"/>
              </a:rPr>
              <a:t>kinywa</a:t>
            </a:r>
            <a:r>
              <a:rPr lang="en-US" spc="-5" dirty="0">
                <a:cs typeface="Calibri"/>
              </a:rPr>
              <a:t>.</a:t>
            </a:r>
          </a:p>
          <a:p>
            <a:pPr marL="12700" marR="5080">
              <a:lnSpc>
                <a:spcPct val="100000"/>
              </a:lnSpc>
              <a:spcBef>
                <a:spcPts val="100"/>
              </a:spcBef>
            </a:pPr>
            <a:endParaRPr lang="en-US" spc="-5" dirty="0">
              <a:cs typeface="Calibri"/>
            </a:endParaRPr>
          </a:p>
          <a:p>
            <a:pPr marL="12700" marR="5080">
              <a:lnSpc>
                <a:spcPct val="100000"/>
              </a:lnSpc>
              <a:spcBef>
                <a:spcPts val="100"/>
              </a:spcBef>
            </a:pPr>
            <a:r>
              <a:rPr lang="en-US" spc="-5" dirty="0">
                <a:cs typeface="Calibri"/>
              </a:rPr>
              <a:t>KUFUKUZWA:</a:t>
            </a:r>
          </a:p>
          <a:p>
            <a:pPr marL="12700" marR="5080">
              <a:lnSpc>
                <a:spcPct val="100000"/>
              </a:lnSpc>
              <a:spcBef>
                <a:spcPts val="100"/>
              </a:spcBef>
            </a:pPr>
            <a:r>
              <a:rPr lang="en-US" spc="-5" dirty="0" err="1">
                <a:cs typeface="Calibri"/>
              </a:rPr>
              <a:t>Wanafunzi</a:t>
            </a:r>
            <a:r>
              <a:rPr lang="en-US" spc="-5" dirty="0">
                <a:cs typeface="Calibri"/>
              </a:rPr>
              <a:t> </a:t>
            </a:r>
            <a:r>
              <a:rPr lang="en-US" spc="-5" dirty="0" err="1">
                <a:cs typeface="Calibri"/>
              </a:rPr>
              <a:t>hawataruhusiwa</a:t>
            </a:r>
            <a:r>
              <a:rPr lang="en-US" spc="-5" dirty="0">
                <a:cs typeface="Calibri"/>
              </a:rPr>
              <a:t> </a:t>
            </a:r>
            <a:r>
              <a:rPr lang="en-US" spc="-5" dirty="0" err="1">
                <a:cs typeface="Calibri"/>
              </a:rPr>
              <a:t>kusubiri</a:t>
            </a:r>
            <a:r>
              <a:rPr lang="en-US" spc="-5" dirty="0">
                <a:cs typeface="Calibri"/>
              </a:rPr>
              <a:t> </a:t>
            </a:r>
            <a:r>
              <a:rPr lang="en-US" spc="-5" dirty="0" err="1">
                <a:cs typeface="Calibri"/>
              </a:rPr>
              <a:t>kwenye</a:t>
            </a:r>
            <a:r>
              <a:rPr lang="en-US" spc="-5" dirty="0">
                <a:cs typeface="Calibri"/>
              </a:rPr>
              <a:t> </a:t>
            </a:r>
            <a:r>
              <a:rPr lang="en-US" spc="-5" dirty="0" err="1">
                <a:cs typeface="Calibri"/>
              </a:rPr>
              <a:t>jengo</a:t>
            </a:r>
            <a:r>
              <a:rPr lang="en-US" spc="-5" dirty="0">
                <a:cs typeface="Calibri"/>
              </a:rPr>
              <a:t> </a:t>
            </a:r>
            <a:r>
              <a:rPr lang="en-US" spc="-5" dirty="0" err="1">
                <a:cs typeface="Calibri"/>
              </a:rPr>
              <a:t>kwa</a:t>
            </a:r>
            <a:r>
              <a:rPr lang="en-US" spc="-5" dirty="0">
                <a:cs typeface="Calibri"/>
              </a:rPr>
              <a:t> safari au </a:t>
            </a:r>
            <a:r>
              <a:rPr lang="en-US" spc="-5" dirty="0" err="1">
                <a:cs typeface="Calibri"/>
              </a:rPr>
              <a:t>usafirishaji</a:t>
            </a:r>
            <a:r>
              <a:rPr lang="en-US" spc="-5" dirty="0">
                <a:cs typeface="Calibri"/>
              </a:rPr>
              <a:t>.</a:t>
            </a:r>
          </a:p>
          <a:p>
            <a:pPr marL="12700" marR="5080">
              <a:lnSpc>
                <a:spcPct val="100000"/>
              </a:lnSpc>
              <a:spcBef>
                <a:spcPts val="100"/>
              </a:spcBef>
            </a:pPr>
            <a:r>
              <a:rPr lang="en-US" spc="-5" dirty="0" err="1">
                <a:cs typeface="Calibri"/>
              </a:rPr>
              <a:t>Wanariadha</a:t>
            </a:r>
            <a:r>
              <a:rPr lang="en-US" spc="-5" dirty="0">
                <a:cs typeface="Calibri"/>
              </a:rPr>
              <a:t> </a:t>
            </a:r>
            <a:r>
              <a:rPr lang="en-US" spc="-5" dirty="0" err="1">
                <a:cs typeface="Calibri"/>
              </a:rPr>
              <a:t>lazima</a:t>
            </a:r>
            <a:r>
              <a:rPr lang="en-US" spc="-5" dirty="0">
                <a:cs typeface="Calibri"/>
              </a:rPr>
              <a:t> </a:t>
            </a:r>
            <a:r>
              <a:rPr lang="en-US" spc="-5" dirty="0" err="1">
                <a:cs typeface="Calibri"/>
              </a:rPr>
              <a:t>waripoti</a:t>
            </a:r>
            <a:r>
              <a:rPr lang="en-US" spc="-5" dirty="0">
                <a:cs typeface="Calibri"/>
              </a:rPr>
              <a:t> </a:t>
            </a:r>
            <a:r>
              <a:rPr lang="en-US" spc="-5" dirty="0" err="1">
                <a:cs typeface="Calibri"/>
              </a:rPr>
              <a:t>moja</a:t>
            </a:r>
            <a:r>
              <a:rPr lang="en-US" spc="-5" dirty="0">
                <a:cs typeface="Calibri"/>
              </a:rPr>
              <a:t> </a:t>
            </a:r>
            <a:r>
              <a:rPr lang="en-US" spc="-5" dirty="0" err="1">
                <a:cs typeface="Calibri"/>
              </a:rPr>
              <a:t>kwa</a:t>
            </a:r>
            <a:r>
              <a:rPr lang="en-US" spc="-5" dirty="0">
                <a:cs typeface="Calibri"/>
              </a:rPr>
              <a:t> </a:t>
            </a:r>
            <a:r>
              <a:rPr lang="en-US" spc="-5" dirty="0" err="1">
                <a:cs typeface="Calibri"/>
              </a:rPr>
              <a:t>moja</a:t>
            </a:r>
            <a:r>
              <a:rPr lang="en-US" spc="-5" dirty="0">
                <a:cs typeface="Calibri"/>
              </a:rPr>
              <a:t> </a:t>
            </a:r>
            <a:r>
              <a:rPr lang="en-US" spc="-5" dirty="0" err="1">
                <a:cs typeface="Calibri"/>
              </a:rPr>
              <a:t>kufanya</a:t>
            </a:r>
            <a:r>
              <a:rPr lang="en-US" spc="-5" dirty="0">
                <a:cs typeface="Calibri"/>
              </a:rPr>
              <a:t> </a:t>
            </a:r>
            <a:r>
              <a:rPr lang="en-US" spc="-5" dirty="0" err="1">
                <a:cs typeface="Calibri"/>
              </a:rPr>
              <a:t>mazoezi</a:t>
            </a:r>
            <a:r>
              <a:rPr lang="en-US" spc="-5" dirty="0">
                <a:cs typeface="Calibri"/>
              </a:rPr>
              <a:t> au </a:t>
            </a:r>
            <a:r>
              <a:rPr lang="en-US" spc="-5" dirty="0" err="1">
                <a:cs typeface="Calibri"/>
              </a:rPr>
              <a:t>wataondolewa</a:t>
            </a:r>
            <a:r>
              <a:rPr lang="en-US" spc="-5" dirty="0">
                <a:cs typeface="Calibri"/>
              </a:rPr>
              <a:t> </a:t>
            </a:r>
            <a:r>
              <a:rPr lang="en-US" spc="-5" dirty="0" err="1">
                <a:cs typeface="Calibri"/>
              </a:rPr>
              <a:t>kwenye</a:t>
            </a:r>
            <a:r>
              <a:rPr lang="en-US" spc="-5" dirty="0">
                <a:cs typeface="Calibri"/>
              </a:rPr>
              <a:t> </a:t>
            </a:r>
            <a:r>
              <a:rPr lang="en-US" spc="-5" dirty="0" err="1">
                <a:cs typeface="Calibri"/>
              </a:rPr>
              <a:t>jengo</a:t>
            </a:r>
            <a:r>
              <a:rPr lang="en-US" spc="-5" dirty="0">
                <a:cs typeface="Calibri"/>
              </a:rPr>
              <a:t> </a:t>
            </a:r>
            <a:r>
              <a:rPr lang="en-US" spc="-5" dirty="0" err="1">
                <a:cs typeface="Calibri"/>
              </a:rPr>
              <a:t>hilo</a:t>
            </a:r>
            <a:endParaRPr dirty="0">
              <a:latin typeface="Calibri"/>
              <a:cs typeface="Calibri"/>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513842" y="813839"/>
            <a:ext cx="6106160" cy="629285"/>
          </a:xfrm>
          <a:prstGeom prst="rect">
            <a:avLst/>
          </a:prstGeom>
        </p:spPr>
        <p:txBody>
          <a:bodyPr vert="horz" wrap="square" lIns="0" tIns="13970" rIns="0" bIns="0" rtlCol="0">
            <a:spAutoFit/>
          </a:bodyPr>
          <a:lstStyle/>
          <a:p>
            <a:pPr marL="12700">
              <a:lnSpc>
                <a:spcPct val="100000"/>
              </a:lnSpc>
              <a:spcBef>
                <a:spcPts val="110"/>
              </a:spcBef>
            </a:pPr>
            <a:r>
              <a:rPr sz="3950" b="1" spc="-20" dirty="0">
                <a:latin typeface="Calibri"/>
                <a:cs typeface="Calibri"/>
              </a:rPr>
              <a:t>Kujitayarisha</a:t>
            </a:r>
            <a:r>
              <a:rPr sz="3950" b="1" spc="-25" dirty="0">
                <a:latin typeface="Calibri"/>
                <a:cs typeface="Calibri"/>
              </a:rPr>
              <a:t> </a:t>
            </a:r>
            <a:r>
              <a:rPr sz="3950" b="1" spc="-5" dirty="0">
                <a:latin typeface="Calibri"/>
                <a:cs typeface="Calibri"/>
              </a:rPr>
              <a:t>kwenda</a:t>
            </a:r>
            <a:r>
              <a:rPr sz="3950" b="1" spc="-20" dirty="0">
                <a:latin typeface="Calibri"/>
                <a:cs typeface="Calibri"/>
              </a:rPr>
              <a:t> </a:t>
            </a:r>
            <a:r>
              <a:rPr sz="3950" b="1" spc="-5" dirty="0">
                <a:latin typeface="Calibri"/>
                <a:cs typeface="Calibri"/>
              </a:rPr>
              <a:t>shuleni</a:t>
            </a:r>
            <a:endParaRPr sz="3950">
              <a:latin typeface="Calibri"/>
              <a:cs typeface="Calibri"/>
            </a:endParaRPr>
          </a:p>
        </p:txBody>
      </p:sp>
      <p:sp>
        <p:nvSpPr>
          <p:cNvPr id="3" name="object 3"/>
          <p:cNvSpPr txBox="1"/>
          <p:nvPr/>
        </p:nvSpPr>
        <p:spPr>
          <a:xfrm>
            <a:off x="799347" y="1412381"/>
            <a:ext cx="7734934" cy="1598930"/>
          </a:xfrm>
          <a:prstGeom prst="rect">
            <a:avLst/>
          </a:prstGeom>
        </p:spPr>
        <p:txBody>
          <a:bodyPr vert="horz" wrap="square" lIns="0" tIns="101600" rIns="0" bIns="0" rtlCol="0">
            <a:spAutoFit/>
          </a:bodyPr>
          <a:lstStyle/>
          <a:p>
            <a:pPr marL="375920" marR="5080" indent="-363855">
              <a:lnSpc>
                <a:spcPts val="2920"/>
              </a:lnSpc>
              <a:spcBef>
                <a:spcPts val="800"/>
              </a:spcBef>
              <a:buFont typeface="Arial"/>
              <a:buChar char="•"/>
              <a:tabLst>
                <a:tab pos="375920" algn="l"/>
                <a:tab pos="376555" algn="l"/>
              </a:tabLst>
            </a:pPr>
            <a:r>
              <a:rPr sz="3000" spc="-5" dirty="0">
                <a:latin typeface="Calibri"/>
                <a:cs typeface="Calibri"/>
              </a:rPr>
              <a:t>Wazazi/walezi</a:t>
            </a:r>
            <a:r>
              <a:rPr sz="3000" dirty="0">
                <a:latin typeface="Calibri"/>
                <a:cs typeface="Calibri"/>
              </a:rPr>
              <a:t> wataangalia</a:t>
            </a:r>
            <a:r>
              <a:rPr sz="3000" spc="5" dirty="0">
                <a:latin typeface="Calibri"/>
                <a:cs typeface="Calibri"/>
              </a:rPr>
              <a:t> </a:t>
            </a:r>
            <a:r>
              <a:rPr sz="3000" dirty="0">
                <a:latin typeface="Calibri"/>
                <a:cs typeface="Calibri"/>
              </a:rPr>
              <a:t>afya </a:t>
            </a:r>
            <a:r>
              <a:rPr sz="3000" spc="-10" dirty="0">
                <a:latin typeface="Calibri"/>
                <a:cs typeface="Calibri"/>
              </a:rPr>
              <a:t>ya</a:t>
            </a:r>
            <a:r>
              <a:rPr sz="3000" dirty="0">
                <a:latin typeface="Calibri"/>
                <a:cs typeface="Calibri"/>
              </a:rPr>
              <a:t> </a:t>
            </a:r>
            <a:r>
              <a:rPr sz="3000" spc="5" dirty="0">
                <a:latin typeface="Calibri"/>
                <a:cs typeface="Calibri"/>
              </a:rPr>
              <a:t>mwanafunzi </a:t>
            </a:r>
            <a:r>
              <a:rPr sz="3000" spc="-660" dirty="0">
                <a:latin typeface="Calibri"/>
                <a:cs typeface="Calibri"/>
              </a:rPr>
              <a:t> </a:t>
            </a:r>
            <a:r>
              <a:rPr sz="3000" spc="5" dirty="0">
                <a:latin typeface="Calibri"/>
                <a:cs typeface="Calibri"/>
              </a:rPr>
              <a:t>wao</a:t>
            </a:r>
            <a:r>
              <a:rPr sz="3000" dirty="0">
                <a:latin typeface="Calibri"/>
                <a:cs typeface="Calibri"/>
              </a:rPr>
              <a:t> </a:t>
            </a:r>
            <a:r>
              <a:rPr sz="3000" spc="5" dirty="0">
                <a:latin typeface="Calibri"/>
                <a:cs typeface="Calibri"/>
              </a:rPr>
              <a:t>nyumbani</a:t>
            </a:r>
            <a:r>
              <a:rPr sz="3000" dirty="0">
                <a:latin typeface="Calibri"/>
                <a:cs typeface="Calibri"/>
              </a:rPr>
              <a:t> </a:t>
            </a:r>
            <a:r>
              <a:rPr sz="3000" spc="5" dirty="0">
                <a:latin typeface="Calibri"/>
                <a:cs typeface="Calibri"/>
              </a:rPr>
              <a:t>kila</a:t>
            </a:r>
            <a:r>
              <a:rPr sz="3000" dirty="0">
                <a:latin typeface="Calibri"/>
                <a:cs typeface="Calibri"/>
              </a:rPr>
              <a:t> </a:t>
            </a:r>
            <a:r>
              <a:rPr sz="3000" spc="15" dirty="0">
                <a:latin typeface="Calibri"/>
                <a:cs typeface="Calibri"/>
              </a:rPr>
              <a:t>asubuhi</a:t>
            </a:r>
            <a:endParaRPr sz="3000">
              <a:latin typeface="Calibri"/>
              <a:cs typeface="Calibri"/>
            </a:endParaRPr>
          </a:p>
          <a:p>
            <a:pPr marL="375920" marR="228600" indent="-363855">
              <a:lnSpc>
                <a:spcPct val="81000"/>
              </a:lnSpc>
              <a:spcBef>
                <a:spcPts val="10"/>
              </a:spcBef>
              <a:buFont typeface="Arial"/>
              <a:buChar char="•"/>
              <a:tabLst>
                <a:tab pos="375920" algn="l"/>
                <a:tab pos="376555" algn="l"/>
              </a:tabLst>
            </a:pPr>
            <a:r>
              <a:rPr sz="3000" dirty="0">
                <a:latin typeface="Calibri"/>
                <a:cs typeface="Calibri"/>
              </a:rPr>
              <a:t>Wanafunzi </a:t>
            </a:r>
            <a:r>
              <a:rPr sz="3000" spc="5" dirty="0">
                <a:latin typeface="Calibri"/>
                <a:cs typeface="Calibri"/>
              </a:rPr>
              <a:t>wanapaswa </a:t>
            </a:r>
            <a:r>
              <a:rPr sz="3000" spc="-5" dirty="0">
                <a:latin typeface="Calibri"/>
                <a:cs typeface="Calibri"/>
              </a:rPr>
              <a:t>kukaa </a:t>
            </a:r>
            <a:r>
              <a:rPr sz="3000" spc="5" dirty="0">
                <a:latin typeface="Calibri"/>
                <a:cs typeface="Calibri"/>
              </a:rPr>
              <a:t>nyumbani ikiwa </a:t>
            </a:r>
            <a:r>
              <a:rPr sz="3000" spc="-665" dirty="0">
                <a:latin typeface="Calibri"/>
                <a:cs typeface="Calibri"/>
              </a:rPr>
              <a:t> </a:t>
            </a:r>
            <a:r>
              <a:rPr sz="3000" spc="10" dirty="0">
                <a:latin typeface="Calibri"/>
                <a:cs typeface="Calibri"/>
              </a:rPr>
              <a:t>wana</a:t>
            </a:r>
            <a:r>
              <a:rPr sz="3000" dirty="0">
                <a:latin typeface="Calibri"/>
                <a:cs typeface="Calibri"/>
              </a:rPr>
              <a:t> </a:t>
            </a:r>
            <a:r>
              <a:rPr sz="3000" spc="5" dirty="0">
                <a:latin typeface="Calibri"/>
                <a:cs typeface="Calibri"/>
              </a:rPr>
              <a:t>dalili hizi </a:t>
            </a:r>
            <a:r>
              <a:rPr sz="3000" spc="-20" dirty="0">
                <a:latin typeface="Calibri"/>
                <a:cs typeface="Calibri"/>
              </a:rPr>
              <a:t>zozote:</a:t>
            </a:r>
            <a:endParaRPr sz="3000">
              <a:latin typeface="Calibri"/>
              <a:cs typeface="Calibri"/>
            </a:endParaRPr>
          </a:p>
        </p:txBody>
      </p:sp>
      <p:sp>
        <p:nvSpPr>
          <p:cNvPr id="4" name="object 4"/>
          <p:cNvSpPr txBox="1"/>
          <p:nvPr/>
        </p:nvSpPr>
        <p:spPr>
          <a:xfrm>
            <a:off x="969721" y="3314748"/>
            <a:ext cx="3237230" cy="2037080"/>
          </a:xfrm>
          <a:prstGeom prst="rect">
            <a:avLst/>
          </a:prstGeom>
        </p:spPr>
        <p:txBody>
          <a:bodyPr vert="horz" wrap="square" lIns="0" tIns="12700" rIns="0" bIns="0" rtlCol="0">
            <a:spAutoFit/>
          </a:bodyPr>
          <a:lstStyle/>
          <a:p>
            <a:pPr marL="409575" indent="-397510">
              <a:lnSpc>
                <a:spcPct val="100000"/>
              </a:lnSpc>
              <a:spcBef>
                <a:spcPts val="100"/>
              </a:spcBef>
              <a:buFont typeface="Arial"/>
              <a:buChar char="●"/>
              <a:tabLst>
                <a:tab pos="409575" algn="l"/>
                <a:tab pos="410209" algn="l"/>
              </a:tabLst>
            </a:pPr>
            <a:r>
              <a:rPr sz="2200" spc="-5" dirty="0">
                <a:latin typeface="Calibri"/>
                <a:cs typeface="Calibri"/>
              </a:rPr>
              <a:t>Homa</a:t>
            </a:r>
            <a:r>
              <a:rPr sz="2200" spc="-20" dirty="0">
                <a:latin typeface="Calibri"/>
                <a:cs typeface="Calibri"/>
              </a:rPr>
              <a:t> ya </a:t>
            </a:r>
            <a:r>
              <a:rPr sz="2200" spc="-5" dirty="0">
                <a:latin typeface="Calibri"/>
                <a:cs typeface="Calibri"/>
              </a:rPr>
              <a:t>100.4°</a:t>
            </a:r>
            <a:endParaRPr sz="2200">
              <a:latin typeface="Calibri"/>
              <a:cs typeface="Calibri"/>
            </a:endParaRPr>
          </a:p>
          <a:p>
            <a:pPr marL="409575" indent="-397510">
              <a:lnSpc>
                <a:spcPct val="100000"/>
              </a:lnSpc>
              <a:buFont typeface="Arial"/>
              <a:buChar char="●"/>
              <a:tabLst>
                <a:tab pos="409575" algn="l"/>
                <a:tab pos="410209" algn="l"/>
              </a:tabLst>
            </a:pPr>
            <a:r>
              <a:rPr sz="2200" spc="-15" dirty="0">
                <a:latin typeface="Calibri"/>
                <a:cs typeface="Calibri"/>
              </a:rPr>
              <a:t>kuumwa</a:t>
            </a:r>
            <a:r>
              <a:rPr sz="2200" spc="-20" dirty="0">
                <a:latin typeface="Calibri"/>
                <a:cs typeface="Calibri"/>
              </a:rPr>
              <a:t> </a:t>
            </a:r>
            <a:r>
              <a:rPr sz="2200" spc="-5" dirty="0">
                <a:latin typeface="Calibri"/>
                <a:cs typeface="Calibri"/>
              </a:rPr>
              <a:t>na</a:t>
            </a:r>
            <a:r>
              <a:rPr sz="2200" spc="-20" dirty="0">
                <a:latin typeface="Calibri"/>
                <a:cs typeface="Calibri"/>
              </a:rPr>
              <a:t> </a:t>
            </a:r>
            <a:r>
              <a:rPr sz="2200" spc="-10" dirty="0">
                <a:latin typeface="Calibri"/>
                <a:cs typeface="Calibri"/>
              </a:rPr>
              <a:t>Kichwa</a:t>
            </a:r>
            <a:endParaRPr sz="2200">
              <a:latin typeface="Calibri"/>
              <a:cs typeface="Calibri"/>
            </a:endParaRPr>
          </a:p>
          <a:p>
            <a:pPr marL="409575" indent="-397510">
              <a:lnSpc>
                <a:spcPct val="100000"/>
              </a:lnSpc>
              <a:buFont typeface="Arial"/>
              <a:buChar char="●"/>
              <a:tabLst>
                <a:tab pos="409575" algn="l"/>
                <a:tab pos="410209" algn="l"/>
              </a:tabLst>
            </a:pPr>
            <a:r>
              <a:rPr sz="2200" spc="-5" dirty="0">
                <a:latin typeface="Calibri"/>
                <a:cs typeface="Calibri"/>
              </a:rPr>
              <a:t>vidonda</a:t>
            </a:r>
            <a:r>
              <a:rPr sz="2200" spc="-20" dirty="0">
                <a:latin typeface="Calibri"/>
                <a:cs typeface="Calibri"/>
              </a:rPr>
              <a:t> </a:t>
            </a:r>
            <a:r>
              <a:rPr sz="2200" spc="-10" dirty="0">
                <a:latin typeface="Calibri"/>
                <a:cs typeface="Calibri"/>
              </a:rPr>
              <a:t>vya</a:t>
            </a:r>
            <a:r>
              <a:rPr sz="2200" spc="-20" dirty="0">
                <a:latin typeface="Calibri"/>
                <a:cs typeface="Calibri"/>
              </a:rPr>
              <a:t> </a:t>
            </a:r>
            <a:r>
              <a:rPr sz="2200" spc="-30" dirty="0">
                <a:latin typeface="Calibri"/>
                <a:cs typeface="Calibri"/>
              </a:rPr>
              <a:t>koo</a:t>
            </a:r>
            <a:endParaRPr sz="2200">
              <a:latin typeface="Calibri"/>
              <a:cs typeface="Calibri"/>
            </a:endParaRPr>
          </a:p>
          <a:p>
            <a:pPr marL="409575" indent="-397510">
              <a:lnSpc>
                <a:spcPct val="100000"/>
              </a:lnSpc>
              <a:buFont typeface="Arial"/>
              <a:buChar char="●"/>
              <a:tabLst>
                <a:tab pos="409575" algn="l"/>
                <a:tab pos="410209" algn="l"/>
              </a:tabLst>
            </a:pPr>
            <a:r>
              <a:rPr sz="2200" spc="-20" dirty="0">
                <a:latin typeface="Calibri"/>
                <a:cs typeface="Calibri"/>
              </a:rPr>
              <a:t>Kikohozi</a:t>
            </a:r>
            <a:endParaRPr sz="2200">
              <a:latin typeface="Calibri"/>
              <a:cs typeface="Calibri"/>
            </a:endParaRPr>
          </a:p>
          <a:p>
            <a:pPr marL="409575" marR="5080" indent="-397510">
              <a:lnSpc>
                <a:spcPct val="100000"/>
              </a:lnSpc>
              <a:buFont typeface="Arial"/>
              <a:buChar char="●"/>
              <a:tabLst>
                <a:tab pos="409575" algn="l"/>
                <a:tab pos="410209" algn="l"/>
              </a:tabLst>
            </a:pPr>
            <a:r>
              <a:rPr sz="2200" spc="-15" dirty="0">
                <a:latin typeface="Calibri"/>
                <a:cs typeface="Calibri"/>
              </a:rPr>
              <a:t>Hasara mpya </a:t>
            </a:r>
            <a:r>
              <a:rPr sz="2200" spc="-20" dirty="0">
                <a:latin typeface="Calibri"/>
                <a:cs typeface="Calibri"/>
              </a:rPr>
              <a:t>ya </a:t>
            </a:r>
            <a:r>
              <a:rPr sz="2200" spc="-5" dirty="0">
                <a:latin typeface="Calibri"/>
                <a:cs typeface="Calibri"/>
              </a:rPr>
              <a:t>ladha </a:t>
            </a:r>
            <a:r>
              <a:rPr sz="2200" dirty="0">
                <a:latin typeface="Calibri"/>
                <a:cs typeface="Calibri"/>
              </a:rPr>
              <a:t>au </a:t>
            </a:r>
            <a:r>
              <a:rPr sz="2200" spc="-484" dirty="0">
                <a:latin typeface="Calibri"/>
                <a:cs typeface="Calibri"/>
              </a:rPr>
              <a:t> </a:t>
            </a:r>
            <a:r>
              <a:rPr sz="2200" spc="-5" dirty="0">
                <a:latin typeface="Calibri"/>
                <a:cs typeface="Calibri"/>
              </a:rPr>
              <a:t>harufu.</a:t>
            </a:r>
            <a:endParaRPr sz="2200">
              <a:latin typeface="Calibri"/>
              <a:cs typeface="Calibri"/>
            </a:endParaRPr>
          </a:p>
        </p:txBody>
      </p:sp>
      <p:sp>
        <p:nvSpPr>
          <p:cNvPr id="5" name="object 5"/>
          <p:cNvSpPr txBox="1"/>
          <p:nvPr/>
        </p:nvSpPr>
        <p:spPr>
          <a:xfrm>
            <a:off x="4510996" y="3290949"/>
            <a:ext cx="3569335" cy="2037080"/>
          </a:xfrm>
          <a:prstGeom prst="rect">
            <a:avLst/>
          </a:prstGeom>
        </p:spPr>
        <p:txBody>
          <a:bodyPr vert="horz" wrap="square" lIns="0" tIns="12700" rIns="0" bIns="0" rtlCol="0">
            <a:spAutoFit/>
          </a:bodyPr>
          <a:lstStyle/>
          <a:p>
            <a:pPr marL="409575" indent="-397510">
              <a:lnSpc>
                <a:spcPct val="100000"/>
              </a:lnSpc>
              <a:spcBef>
                <a:spcPts val="100"/>
              </a:spcBef>
              <a:buFont typeface="Arial"/>
              <a:buChar char="●"/>
              <a:tabLst>
                <a:tab pos="409575" algn="l"/>
                <a:tab pos="410209" algn="l"/>
              </a:tabLst>
            </a:pPr>
            <a:r>
              <a:rPr sz="2200" spc="-10" dirty="0">
                <a:latin typeface="Calibri"/>
                <a:cs typeface="Calibri"/>
              </a:rPr>
              <a:t>Uchovu</a:t>
            </a:r>
            <a:endParaRPr sz="2200">
              <a:latin typeface="Calibri"/>
              <a:cs typeface="Calibri"/>
            </a:endParaRPr>
          </a:p>
          <a:p>
            <a:pPr marL="409575" indent="-397510">
              <a:lnSpc>
                <a:spcPct val="100000"/>
              </a:lnSpc>
              <a:buFont typeface="Arial"/>
              <a:buChar char="●"/>
              <a:tabLst>
                <a:tab pos="409575" algn="l"/>
                <a:tab pos="410209" algn="l"/>
              </a:tabLst>
            </a:pPr>
            <a:r>
              <a:rPr sz="2200" spc="-10" dirty="0">
                <a:latin typeface="Calibri"/>
                <a:cs typeface="Calibri"/>
              </a:rPr>
              <a:t>Kichefuchefu</a:t>
            </a:r>
            <a:r>
              <a:rPr sz="2200" spc="-15" dirty="0">
                <a:latin typeface="Calibri"/>
                <a:cs typeface="Calibri"/>
              </a:rPr>
              <a:t> </a:t>
            </a:r>
            <a:r>
              <a:rPr sz="2200" dirty="0">
                <a:latin typeface="Calibri"/>
                <a:cs typeface="Calibri"/>
              </a:rPr>
              <a:t>au</a:t>
            </a:r>
            <a:r>
              <a:rPr sz="2200" spc="-15" dirty="0">
                <a:latin typeface="Calibri"/>
                <a:cs typeface="Calibri"/>
              </a:rPr>
              <a:t> kutapika</a:t>
            </a:r>
            <a:endParaRPr sz="2200">
              <a:latin typeface="Calibri"/>
              <a:cs typeface="Calibri"/>
            </a:endParaRPr>
          </a:p>
          <a:p>
            <a:pPr marL="473075" indent="-461009">
              <a:lnSpc>
                <a:spcPct val="100000"/>
              </a:lnSpc>
              <a:buFont typeface="Arial"/>
              <a:buChar char="●"/>
              <a:tabLst>
                <a:tab pos="473075" algn="l"/>
                <a:tab pos="473709" algn="l"/>
              </a:tabLst>
            </a:pPr>
            <a:r>
              <a:rPr sz="2200" spc="-20" dirty="0">
                <a:latin typeface="Calibri"/>
                <a:cs typeface="Calibri"/>
              </a:rPr>
              <a:t>Kuhara</a:t>
            </a:r>
            <a:endParaRPr sz="2200">
              <a:latin typeface="Calibri"/>
              <a:cs typeface="Calibri"/>
            </a:endParaRPr>
          </a:p>
          <a:p>
            <a:pPr marL="409575" indent="-397510">
              <a:lnSpc>
                <a:spcPct val="100000"/>
              </a:lnSpc>
              <a:buFont typeface="Arial"/>
              <a:buChar char="●"/>
              <a:tabLst>
                <a:tab pos="409575" algn="l"/>
                <a:tab pos="410209" algn="l"/>
              </a:tabLst>
            </a:pPr>
            <a:r>
              <a:rPr sz="2200" spc="-5" dirty="0">
                <a:latin typeface="Calibri"/>
                <a:cs typeface="Calibri"/>
              </a:rPr>
              <a:t>Maumivu</a:t>
            </a:r>
            <a:r>
              <a:rPr sz="2200" spc="-25" dirty="0">
                <a:latin typeface="Calibri"/>
                <a:cs typeface="Calibri"/>
              </a:rPr>
              <a:t> </a:t>
            </a:r>
            <a:r>
              <a:rPr sz="2200" spc="-20" dirty="0">
                <a:latin typeface="Calibri"/>
                <a:cs typeface="Calibri"/>
              </a:rPr>
              <a:t>ya </a:t>
            </a:r>
            <a:r>
              <a:rPr sz="2200" spc="-5" dirty="0">
                <a:latin typeface="Calibri"/>
                <a:cs typeface="Calibri"/>
              </a:rPr>
              <a:t>misuli</a:t>
            </a:r>
            <a:r>
              <a:rPr sz="2200" spc="-20" dirty="0">
                <a:latin typeface="Calibri"/>
                <a:cs typeface="Calibri"/>
              </a:rPr>
              <a:t> </a:t>
            </a:r>
            <a:r>
              <a:rPr sz="2200" dirty="0">
                <a:latin typeface="Calibri"/>
                <a:cs typeface="Calibri"/>
              </a:rPr>
              <a:t>au</a:t>
            </a:r>
            <a:r>
              <a:rPr sz="2200" spc="-25" dirty="0">
                <a:latin typeface="Calibri"/>
                <a:cs typeface="Calibri"/>
              </a:rPr>
              <a:t> </a:t>
            </a:r>
            <a:r>
              <a:rPr sz="2200" spc="-10" dirty="0">
                <a:latin typeface="Calibri"/>
                <a:cs typeface="Calibri"/>
              </a:rPr>
              <a:t>mwili</a:t>
            </a:r>
            <a:endParaRPr sz="2200">
              <a:latin typeface="Calibri"/>
              <a:cs typeface="Calibri"/>
            </a:endParaRPr>
          </a:p>
          <a:p>
            <a:pPr marL="409575" marR="533400" indent="-397510">
              <a:lnSpc>
                <a:spcPct val="100000"/>
              </a:lnSpc>
              <a:buFont typeface="Arial"/>
              <a:buChar char="●"/>
              <a:tabLst>
                <a:tab pos="409575" algn="l"/>
                <a:tab pos="410209" algn="l"/>
              </a:tabLst>
            </a:pPr>
            <a:r>
              <a:rPr sz="2200" spc="-10" dirty="0">
                <a:latin typeface="Calibri"/>
                <a:cs typeface="Calibri"/>
              </a:rPr>
              <a:t>Msamiati</a:t>
            </a:r>
            <a:r>
              <a:rPr sz="2200" spc="-25" dirty="0">
                <a:latin typeface="Calibri"/>
                <a:cs typeface="Calibri"/>
              </a:rPr>
              <a:t> </a:t>
            </a:r>
            <a:r>
              <a:rPr sz="2200" dirty="0">
                <a:latin typeface="Calibri"/>
                <a:cs typeface="Calibri"/>
              </a:rPr>
              <a:t>au</a:t>
            </a:r>
            <a:r>
              <a:rPr sz="2200" spc="-25" dirty="0">
                <a:latin typeface="Calibri"/>
                <a:cs typeface="Calibri"/>
              </a:rPr>
              <a:t> </a:t>
            </a:r>
            <a:r>
              <a:rPr sz="2200" spc="-5" dirty="0">
                <a:latin typeface="Calibri"/>
                <a:cs typeface="Calibri"/>
              </a:rPr>
              <a:t>pua</a:t>
            </a:r>
            <a:r>
              <a:rPr sz="2200" spc="-20" dirty="0">
                <a:latin typeface="Calibri"/>
                <a:cs typeface="Calibri"/>
              </a:rPr>
              <a:t> </a:t>
            </a:r>
            <a:r>
              <a:rPr sz="2200" spc="-25" dirty="0">
                <a:latin typeface="Calibri"/>
                <a:cs typeface="Calibri"/>
              </a:rPr>
              <a:t>yenye </a:t>
            </a:r>
            <a:r>
              <a:rPr sz="2200" spc="-484" dirty="0">
                <a:latin typeface="Calibri"/>
                <a:cs typeface="Calibri"/>
              </a:rPr>
              <a:t> </a:t>
            </a:r>
            <a:r>
              <a:rPr sz="2200" spc="-10" dirty="0">
                <a:latin typeface="Calibri"/>
                <a:cs typeface="Calibri"/>
              </a:rPr>
              <a:t>makamasi</a:t>
            </a:r>
            <a:endParaRPr sz="2200">
              <a:latin typeface="Calibri"/>
              <a:cs typeface="Calibri"/>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814985" y="927889"/>
            <a:ext cx="5626100" cy="598805"/>
          </a:xfrm>
          <a:prstGeom prst="rect">
            <a:avLst/>
          </a:prstGeom>
        </p:spPr>
        <p:txBody>
          <a:bodyPr vert="horz" wrap="square" lIns="0" tIns="13970" rIns="0" bIns="0" rtlCol="0">
            <a:spAutoFit/>
          </a:bodyPr>
          <a:lstStyle/>
          <a:p>
            <a:pPr marL="12700">
              <a:lnSpc>
                <a:spcPct val="100000"/>
              </a:lnSpc>
              <a:spcBef>
                <a:spcPts val="110"/>
              </a:spcBef>
            </a:pPr>
            <a:r>
              <a:rPr sz="3750" spc="-20" dirty="0"/>
              <a:t>Kujitayarisha</a:t>
            </a:r>
            <a:r>
              <a:rPr sz="3750" spc="-5" dirty="0"/>
              <a:t> kwenda</a:t>
            </a:r>
            <a:r>
              <a:rPr sz="3750" spc="-10" dirty="0"/>
              <a:t> </a:t>
            </a:r>
            <a:r>
              <a:rPr sz="3750" spc="-5" dirty="0"/>
              <a:t>shuleni</a:t>
            </a:r>
            <a:endParaRPr sz="3750"/>
          </a:p>
        </p:txBody>
      </p:sp>
      <p:sp>
        <p:nvSpPr>
          <p:cNvPr id="3" name="object 3"/>
          <p:cNvSpPr/>
          <p:nvPr/>
        </p:nvSpPr>
        <p:spPr>
          <a:xfrm>
            <a:off x="727043" y="1809576"/>
            <a:ext cx="7301230" cy="334010"/>
          </a:xfrm>
          <a:custGeom>
            <a:avLst/>
            <a:gdLst/>
            <a:ahLst/>
            <a:cxnLst/>
            <a:rect l="l" t="t" r="r" b="b"/>
            <a:pathLst>
              <a:path w="7301230" h="334010">
                <a:moveTo>
                  <a:pt x="7300769" y="333755"/>
                </a:moveTo>
                <a:lnTo>
                  <a:pt x="0" y="333755"/>
                </a:lnTo>
                <a:lnTo>
                  <a:pt x="0" y="0"/>
                </a:lnTo>
                <a:lnTo>
                  <a:pt x="7300769" y="0"/>
                </a:lnTo>
                <a:lnTo>
                  <a:pt x="7300769" y="333755"/>
                </a:lnTo>
                <a:close/>
              </a:path>
            </a:pathLst>
          </a:custGeom>
          <a:solidFill>
            <a:srgbClr val="F7F9FA"/>
          </a:solidFill>
        </p:spPr>
        <p:txBody>
          <a:bodyPr wrap="square" lIns="0" tIns="0" rIns="0" bIns="0" rtlCol="0"/>
          <a:lstStyle/>
          <a:p>
            <a:endParaRPr/>
          </a:p>
        </p:txBody>
      </p:sp>
      <p:sp>
        <p:nvSpPr>
          <p:cNvPr id="4" name="object 4"/>
          <p:cNvSpPr/>
          <p:nvPr/>
        </p:nvSpPr>
        <p:spPr>
          <a:xfrm>
            <a:off x="1052974" y="2205315"/>
            <a:ext cx="2179320" cy="334010"/>
          </a:xfrm>
          <a:custGeom>
            <a:avLst/>
            <a:gdLst/>
            <a:ahLst/>
            <a:cxnLst/>
            <a:rect l="l" t="t" r="r" b="b"/>
            <a:pathLst>
              <a:path w="2179320" h="334010">
                <a:moveTo>
                  <a:pt x="2178747" y="333756"/>
                </a:moveTo>
                <a:lnTo>
                  <a:pt x="0" y="333756"/>
                </a:lnTo>
                <a:lnTo>
                  <a:pt x="0" y="0"/>
                </a:lnTo>
                <a:lnTo>
                  <a:pt x="2178747" y="0"/>
                </a:lnTo>
                <a:lnTo>
                  <a:pt x="2178747" y="333756"/>
                </a:lnTo>
                <a:close/>
              </a:path>
            </a:pathLst>
          </a:custGeom>
          <a:solidFill>
            <a:srgbClr val="F7F9FA"/>
          </a:solidFill>
        </p:spPr>
        <p:txBody>
          <a:bodyPr wrap="square" lIns="0" tIns="0" rIns="0" bIns="0" rtlCol="0"/>
          <a:lstStyle/>
          <a:p>
            <a:endParaRPr/>
          </a:p>
        </p:txBody>
      </p:sp>
      <p:sp>
        <p:nvSpPr>
          <p:cNvPr id="5" name="object 5"/>
          <p:cNvSpPr/>
          <p:nvPr/>
        </p:nvSpPr>
        <p:spPr>
          <a:xfrm>
            <a:off x="727043" y="2601054"/>
            <a:ext cx="7435215" cy="334010"/>
          </a:xfrm>
          <a:custGeom>
            <a:avLst/>
            <a:gdLst/>
            <a:ahLst/>
            <a:cxnLst/>
            <a:rect l="l" t="t" r="r" b="b"/>
            <a:pathLst>
              <a:path w="7435215" h="334010">
                <a:moveTo>
                  <a:pt x="7434749" y="333756"/>
                </a:moveTo>
                <a:lnTo>
                  <a:pt x="0" y="333756"/>
                </a:lnTo>
                <a:lnTo>
                  <a:pt x="0" y="0"/>
                </a:lnTo>
                <a:lnTo>
                  <a:pt x="7434749" y="0"/>
                </a:lnTo>
                <a:lnTo>
                  <a:pt x="7434749" y="333756"/>
                </a:lnTo>
                <a:close/>
              </a:path>
            </a:pathLst>
          </a:custGeom>
          <a:solidFill>
            <a:srgbClr val="F7F9FA"/>
          </a:solidFill>
        </p:spPr>
        <p:txBody>
          <a:bodyPr wrap="square" lIns="0" tIns="0" rIns="0" bIns="0" rtlCol="0"/>
          <a:lstStyle/>
          <a:p>
            <a:endParaRPr/>
          </a:p>
        </p:txBody>
      </p:sp>
      <p:sp>
        <p:nvSpPr>
          <p:cNvPr id="6" name="object 6"/>
          <p:cNvSpPr/>
          <p:nvPr/>
        </p:nvSpPr>
        <p:spPr>
          <a:xfrm>
            <a:off x="1052974" y="2996793"/>
            <a:ext cx="7294245" cy="334010"/>
          </a:xfrm>
          <a:custGeom>
            <a:avLst/>
            <a:gdLst/>
            <a:ahLst/>
            <a:cxnLst/>
            <a:rect l="l" t="t" r="r" b="b"/>
            <a:pathLst>
              <a:path w="7294245" h="334010">
                <a:moveTo>
                  <a:pt x="7294121" y="333756"/>
                </a:moveTo>
                <a:lnTo>
                  <a:pt x="0" y="333756"/>
                </a:lnTo>
                <a:lnTo>
                  <a:pt x="0" y="0"/>
                </a:lnTo>
                <a:lnTo>
                  <a:pt x="7294121" y="0"/>
                </a:lnTo>
                <a:lnTo>
                  <a:pt x="7294121" y="333756"/>
                </a:lnTo>
                <a:close/>
              </a:path>
            </a:pathLst>
          </a:custGeom>
          <a:solidFill>
            <a:srgbClr val="F7F9FA"/>
          </a:solidFill>
        </p:spPr>
        <p:txBody>
          <a:bodyPr wrap="square" lIns="0" tIns="0" rIns="0" bIns="0" rtlCol="0"/>
          <a:lstStyle/>
          <a:p>
            <a:endParaRPr/>
          </a:p>
        </p:txBody>
      </p:sp>
      <p:sp>
        <p:nvSpPr>
          <p:cNvPr id="7" name="object 7"/>
          <p:cNvSpPr/>
          <p:nvPr/>
        </p:nvSpPr>
        <p:spPr>
          <a:xfrm>
            <a:off x="1052974" y="3392532"/>
            <a:ext cx="7341234" cy="334010"/>
          </a:xfrm>
          <a:custGeom>
            <a:avLst/>
            <a:gdLst/>
            <a:ahLst/>
            <a:cxnLst/>
            <a:rect l="l" t="t" r="r" b="b"/>
            <a:pathLst>
              <a:path w="7341234" h="334010">
                <a:moveTo>
                  <a:pt x="7340952" y="333755"/>
                </a:moveTo>
                <a:lnTo>
                  <a:pt x="0" y="333755"/>
                </a:lnTo>
                <a:lnTo>
                  <a:pt x="0" y="0"/>
                </a:lnTo>
                <a:lnTo>
                  <a:pt x="7340952" y="0"/>
                </a:lnTo>
                <a:lnTo>
                  <a:pt x="7340952" y="333755"/>
                </a:lnTo>
                <a:close/>
              </a:path>
            </a:pathLst>
          </a:custGeom>
          <a:solidFill>
            <a:srgbClr val="F7F9FA"/>
          </a:solidFill>
        </p:spPr>
        <p:txBody>
          <a:bodyPr wrap="square" lIns="0" tIns="0" rIns="0" bIns="0" rtlCol="0"/>
          <a:lstStyle/>
          <a:p>
            <a:endParaRPr/>
          </a:p>
        </p:txBody>
      </p:sp>
      <p:sp>
        <p:nvSpPr>
          <p:cNvPr id="8" name="object 8"/>
          <p:cNvSpPr/>
          <p:nvPr/>
        </p:nvSpPr>
        <p:spPr>
          <a:xfrm>
            <a:off x="1052974" y="3788271"/>
            <a:ext cx="2132965" cy="334010"/>
          </a:xfrm>
          <a:custGeom>
            <a:avLst/>
            <a:gdLst/>
            <a:ahLst/>
            <a:cxnLst/>
            <a:rect l="l" t="t" r="r" b="b"/>
            <a:pathLst>
              <a:path w="2132965" h="334010">
                <a:moveTo>
                  <a:pt x="2132593" y="333755"/>
                </a:moveTo>
                <a:lnTo>
                  <a:pt x="0" y="333755"/>
                </a:lnTo>
                <a:lnTo>
                  <a:pt x="0" y="0"/>
                </a:lnTo>
                <a:lnTo>
                  <a:pt x="2132593" y="0"/>
                </a:lnTo>
                <a:lnTo>
                  <a:pt x="2132593" y="333755"/>
                </a:lnTo>
                <a:close/>
              </a:path>
            </a:pathLst>
          </a:custGeom>
          <a:solidFill>
            <a:srgbClr val="F7F9FA"/>
          </a:solidFill>
        </p:spPr>
        <p:txBody>
          <a:bodyPr wrap="square" lIns="0" tIns="0" rIns="0" bIns="0" rtlCol="0"/>
          <a:lstStyle/>
          <a:p>
            <a:endParaRPr/>
          </a:p>
        </p:txBody>
      </p:sp>
      <p:sp>
        <p:nvSpPr>
          <p:cNvPr id="9" name="object 9"/>
          <p:cNvSpPr/>
          <p:nvPr/>
        </p:nvSpPr>
        <p:spPr>
          <a:xfrm>
            <a:off x="727036" y="4184014"/>
            <a:ext cx="7779384" cy="1502410"/>
          </a:xfrm>
          <a:custGeom>
            <a:avLst/>
            <a:gdLst/>
            <a:ahLst/>
            <a:cxnLst/>
            <a:rect l="l" t="t" r="r" b="b"/>
            <a:pathLst>
              <a:path w="7779384" h="1502410">
                <a:moveTo>
                  <a:pt x="7779283" y="600760"/>
                </a:moveTo>
                <a:lnTo>
                  <a:pt x="4096728" y="600760"/>
                </a:lnTo>
                <a:lnTo>
                  <a:pt x="4096728" y="300380"/>
                </a:lnTo>
                <a:lnTo>
                  <a:pt x="6965480" y="300380"/>
                </a:lnTo>
                <a:lnTo>
                  <a:pt x="6965480" y="0"/>
                </a:lnTo>
                <a:lnTo>
                  <a:pt x="0" y="0"/>
                </a:lnTo>
                <a:lnTo>
                  <a:pt x="0" y="300380"/>
                </a:lnTo>
                <a:lnTo>
                  <a:pt x="325932" y="300380"/>
                </a:lnTo>
                <a:lnTo>
                  <a:pt x="325932" y="600760"/>
                </a:lnTo>
                <a:lnTo>
                  <a:pt x="0" y="600760"/>
                </a:lnTo>
                <a:lnTo>
                  <a:pt x="0" y="901141"/>
                </a:lnTo>
                <a:lnTo>
                  <a:pt x="325932" y="901141"/>
                </a:lnTo>
                <a:lnTo>
                  <a:pt x="325932" y="1201521"/>
                </a:lnTo>
                <a:lnTo>
                  <a:pt x="325932" y="1501902"/>
                </a:lnTo>
                <a:lnTo>
                  <a:pt x="1391958" y="1501902"/>
                </a:lnTo>
                <a:lnTo>
                  <a:pt x="1391958" y="1201521"/>
                </a:lnTo>
                <a:lnTo>
                  <a:pt x="7634846" y="1201521"/>
                </a:lnTo>
                <a:lnTo>
                  <a:pt x="7634846" y="901141"/>
                </a:lnTo>
                <a:lnTo>
                  <a:pt x="7779283" y="901141"/>
                </a:lnTo>
                <a:lnTo>
                  <a:pt x="7779283" y="600760"/>
                </a:lnTo>
                <a:close/>
              </a:path>
            </a:pathLst>
          </a:custGeom>
          <a:solidFill>
            <a:srgbClr val="F7F9FA"/>
          </a:solidFill>
        </p:spPr>
        <p:txBody>
          <a:bodyPr wrap="square" lIns="0" tIns="0" rIns="0" bIns="0" rtlCol="0"/>
          <a:lstStyle/>
          <a:p>
            <a:endParaRPr/>
          </a:p>
        </p:txBody>
      </p:sp>
      <p:sp>
        <p:nvSpPr>
          <p:cNvPr id="10" name="object 10"/>
          <p:cNvSpPr txBox="1"/>
          <p:nvPr/>
        </p:nvSpPr>
        <p:spPr>
          <a:xfrm>
            <a:off x="714343" y="1723768"/>
            <a:ext cx="7803515" cy="4634230"/>
          </a:xfrm>
          <a:prstGeom prst="rect">
            <a:avLst/>
          </a:prstGeom>
        </p:spPr>
        <p:txBody>
          <a:bodyPr vert="horz" wrap="square" lIns="0" tIns="11430" rIns="0" bIns="0" rtlCol="0">
            <a:spAutoFit/>
          </a:bodyPr>
          <a:lstStyle/>
          <a:p>
            <a:pPr marL="338455" marR="483234" indent="-326390">
              <a:lnSpc>
                <a:spcPct val="120800"/>
              </a:lnSpc>
              <a:spcBef>
                <a:spcPts val="90"/>
              </a:spcBef>
              <a:buChar char="•"/>
              <a:tabLst>
                <a:tab pos="338455" algn="l"/>
                <a:tab pos="339090" algn="l"/>
              </a:tabLst>
            </a:pPr>
            <a:r>
              <a:rPr sz="2150" spc="5" dirty="0">
                <a:solidFill>
                  <a:srgbClr val="202124"/>
                </a:solidFill>
                <a:latin typeface="Arial"/>
                <a:cs typeface="Arial"/>
              </a:rPr>
              <a:t>Wanafunzi </a:t>
            </a:r>
            <a:r>
              <a:rPr sz="2150" spc="15" dirty="0">
                <a:solidFill>
                  <a:srgbClr val="202124"/>
                </a:solidFill>
                <a:latin typeface="Arial"/>
                <a:cs typeface="Arial"/>
              </a:rPr>
              <a:t>watavaa </a:t>
            </a:r>
            <a:r>
              <a:rPr sz="2150" spc="20" dirty="0">
                <a:solidFill>
                  <a:srgbClr val="202124"/>
                </a:solidFill>
                <a:latin typeface="Arial"/>
                <a:cs typeface="Arial"/>
              </a:rPr>
              <a:t>kitambaa chao </a:t>
            </a:r>
            <a:r>
              <a:rPr sz="2150" spc="15" dirty="0">
                <a:solidFill>
                  <a:srgbClr val="202124"/>
                </a:solidFill>
                <a:latin typeface="Arial"/>
                <a:cs typeface="Arial"/>
              </a:rPr>
              <a:t>safi </a:t>
            </a:r>
            <a:r>
              <a:rPr sz="2150" spc="20" dirty="0">
                <a:solidFill>
                  <a:srgbClr val="202124"/>
                </a:solidFill>
                <a:latin typeface="Arial"/>
                <a:cs typeface="Arial"/>
              </a:rPr>
              <a:t>cha </a:t>
            </a:r>
            <a:r>
              <a:rPr sz="2150" spc="15" dirty="0">
                <a:solidFill>
                  <a:srgbClr val="202124"/>
                </a:solidFill>
                <a:latin typeface="Arial"/>
                <a:cs typeface="Arial"/>
              </a:rPr>
              <a:t>kufunika uso </a:t>
            </a:r>
            <a:r>
              <a:rPr sz="2150" spc="-585" dirty="0">
                <a:solidFill>
                  <a:srgbClr val="202124"/>
                </a:solidFill>
                <a:latin typeface="Arial"/>
                <a:cs typeface="Arial"/>
              </a:rPr>
              <a:t> </a:t>
            </a:r>
            <a:r>
              <a:rPr sz="2150" spc="15" dirty="0">
                <a:solidFill>
                  <a:srgbClr val="202124"/>
                </a:solidFill>
                <a:latin typeface="Arial"/>
                <a:cs typeface="Arial"/>
              </a:rPr>
              <a:t>(vinyago</a:t>
            </a:r>
            <a:r>
              <a:rPr sz="2150" dirty="0">
                <a:solidFill>
                  <a:srgbClr val="202124"/>
                </a:solidFill>
                <a:latin typeface="Arial"/>
                <a:cs typeface="Arial"/>
              </a:rPr>
              <a:t> </a:t>
            </a:r>
            <a:r>
              <a:rPr sz="2150" spc="20" dirty="0">
                <a:solidFill>
                  <a:srgbClr val="202124"/>
                </a:solidFill>
                <a:latin typeface="Arial"/>
                <a:cs typeface="Arial"/>
              </a:rPr>
              <a:t>vya</a:t>
            </a:r>
            <a:r>
              <a:rPr sz="2150" spc="5" dirty="0">
                <a:solidFill>
                  <a:srgbClr val="202124"/>
                </a:solidFill>
                <a:latin typeface="Arial"/>
                <a:cs typeface="Arial"/>
              </a:rPr>
              <a:t> </a:t>
            </a:r>
            <a:r>
              <a:rPr sz="2150" spc="10" dirty="0">
                <a:solidFill>
                  <a:srgbClr val="202124"/>
                </a:solidFill>
                <a:latin typeface="Arial"/>
                <a:cs typeface="Arial"/>
              </a:rPr>
              <a:t>uso)</a:t>
            </a:r>
            <a:endParaRPr sz="2150">
              <a:latin typeface="Arial"/>
              <a:cs typeface="Arial"/>
            </a:endParaRPr>
          </a:p>
          <a:p>
            <a:pPr marL="338455" marR="116839" indent="-326390">
              <a:lnSpc>
                <a:spcPct val="120800"/>
              </a:lnSpc>
              <a:buClr>
                <a:srgbClr val="202124"/>
              </a:buClr>
              <a:buFont typeface="Arial"/>
              <a:buChar char="•"/>
              <a:tabLst>
                <a:tab pos="415290" algn="l"/>
                <a:tab pos="415925" algn="l"/>
              </a:tabLst>
            </a:pPr>
            <a:r>
              <a:rPr dirty="0"/>
              <a:t>	</a:t>
            </a:r>
            <a:r>
              <a:rPr sz="2150" spc="15" dirty="0">
                <a:solidFill>
                  <a:srgbClr val="202124"/>
                </a:solidFill>
                <a:latin typeface="Arial"/>
                <a:cs typeface="Arial"/>
              </a:rPr>
              <a:t>shuleni na kuivaa siku nzima. </a:t>
            </a:r>
            <a:r>
              <a:rPr sz="2150" dirty="0">
                <a:solidFill>
                  <a:srgbClr val="202124"/>
                </a:solidFill>
                <a:latin typeface="Arial"/>
                <a:cs typeface="Arial"/>
              </a:rPr>
              <a:t>Tutatoa </a:t>
            </a:r>
            <a:r>
              <a:rPr sz="2150" spc="20" dirty="0">
                <a:solidFill>
                  <a:srgbClr val="202124"/>
                </a:solidFill>
                <a:latin typeface="Arial"/>
                <a:cs typeface="Arial"/>
              </a:rPr>
              <a:t>vitambaa vya </a:t>
            </a:r>
            <a:r>
              <a:rPr sz="2150" spc="15" dirty="0">
                <a:solidFill>
                  <a:srgbClr val="202124"/>
                </a:solidFill>
                <a:latin typeface="Arial"/>
                <a:cs typeface="Arial"/>
              </a:rPr>
              <a:t>nguo </a:t>
            </a:r>
            <a:r>
              <a:rPr sz="2150" spc="20" dirty="0">
                <a:solidFill>
                  <a:srgbClr val="202124"/>
                </a:solidFill>
                <a:latin typeface="Arial"/>
                <a:cs typeface="Arial"/>
              </a:rPr>
              <a:t> </a:t>
            </a:r>
            <a:r>
              <a:rPr sz="2150" spc="15" dirty="0">
                <a:solidFill>
                  <a:srgbClr val="202124"/>
                </a:solidFill>
                <a:latin typeface="Arial"/>
                <a:cs typeface="Arial"/>
              </a:rPr>
              <a:t>(vinyago </a:t>
            </a:r>
            <a:r>
              <a:rPr sz="2150" spc="20" dirty="0">
                <a:solidFill>
                  <a:srgbClr val="202124"/>
                </a:solidFill>
                <a:latin typeface="Arial"/>
                <a:cs typeface="Arial"/>
              </a:rPr>
              <a:t>vya </a:t>
            </a:r>
            <a:r>
              <a:rPr sz="2150" spc="15" dirty="0">
                <a:solidFill>
                  <a:srgbClr val="202124"/>
                </a:solidFill>
                <a:latin typeface="Arial"/>
                <a:cs typeface="Arial"/>
              </a:rPr>
              <a:t>uso) </a:t>
            </a:r>
            <a:r>
              <a:rPr sz="2150" spc="20" dirty="0">
                <a:solidFill>
                  <a:srgbClr val="202124"/>
                </a:solidFill>
                <a:latin typeface="Arial"/>
                <a:cs typeface="Arial"/>
              </a:rPr>
              <a:t>kwa </a:t>
            </a:r>
            <a:r>
              <a:rPr sz="2150" spc="15" dirty="0">
                <a:solidFill>
                  <a:srgbClr val="202124"/>
                </a:solidFill>
                <a:latin typeface="Arial"/>
                <a:cs typeface="Arial"/>
              </a:rPr>
              <a:t>wanafunzi wote na ngao </a:t>
            </a:r>
            <a:r>
              <a:rPr sz="2150" spc="20" dirty="0">
                <a:solidFill>
                  <a:srgbClr val="202124"/>
                </a:solidFill>
                <a:latin typeface="Arial"/>
                <a:cs typeface="Arial"/>
              </a:rPr>
              <a:t>za </a:t>
            </a:r>
            <a:r>
              <a:rPr sz="2150" spc="15" dirty="0">
                <a:solidFill>
                  <a:srgbClr val="202124"/>
                </a:solidFill>
                <a:latin typeface="Arial"/>
                <a:cs typeface="Arial"/>
              </a:rPr>
              <a:t>uso </a:t>
            </a:r>
            <a:r>
              <a:rPr sz="2150" spc="20" dirty="0">
                <a:solidFill>
                  <a:srgbClr val="202124"/>
                </a:solidFill>
                <a:latin typeface="Arial"/>
                <a:cs typeface="Arial"/>
              </a:rPr>
              <a:t>kwa </a:t>
            </a:r>
            <a:r>
              <a:rPr sz="2150" spc="-585" dirty="0">
                <a:solidFill>
                  <a:srgbClr val="202124"/>
                </a:solidFill>
                <a:latin typeface="Arial"/>
                <a:cs typeface="Arial"/>
              </a:rPr>
              <a:t> </a:t>
            </a:r>
            <a:r>
              <a:rPr sz="2150" spc="10" dirty="0">
                <a:solidFill>
                  <a:srgbClr val="202124"/>
                </a:solidFill>
                <a:latin typeface="Arial"/>
                <a:cs typeface="Arial"/>
              </a:rPr>
              <a:t>prekindergarten, </a:t>
            </a:r>
            <a:r>
              <a:rPr sz="2150" spc="20" dirty="0">
                <a:solidFill>
                  <a:srgbClr val="202124"/>
                </a:solidFill>
                <a:latin typeface="Arial"/>
                <a:cs typeface="Arial"/>
              </a:rPr>
              <a:t>chekechea </a:t>
            </a:r>
            <a:r>
              <a:rPr sz="2150" spc="15" dirty="0">
                <a:solidFill>
                  <a:srgbClr val="202124"/>
                </a:solidFill>
                <a:latin typeface="Arial"/>
                <a:cs typeface="Arial"/>
              </a:rPr>
              <a:t>na wanafunzi wengine </a:t>
            </a:r>
            <a:r>
              <a:rPr sz="2150" spc="20" dirty="0">
                <a:solidFill>
                  <a:srgbClr val="202124"/>
                </a:solidFill>
                <a:latin typeface="Arial"/>
                <a:cs typeface="Arial"/>
              </a:rPr>
              <a:t>maalum </a:t>
            </a:r>
            <a:r>
              <a:rPr sz="2150" spc="-585" dirty="0">
                <a:solidFill>
                  <a:srgbClr val="202124"/>
                </a:solidFill>
                <a:latin typeface="Arial"/>
                <a:cs typeface="Arial"/>
              </a:rPr>
              <a:t> </a:t>
            </a:r>
            <a:r>
              <a:rPr sz="2150" spc="20" dirty="0">
                <a:solidFill>
                  <a:srgbClr val="202124"/>
                </a:solidFill>
                <a:latin typeface="Arial"/>
                <a:cs typeface="Arial"/>
              </a:rPr>
              <a:t>wa</a:t>
            </a:r>
            <a:r>
              <a:rPr sz="2150" dirty="0">
                <a:solidFill>
                  <a:srgbClr val="202124"/>
                </a:solidFill>
                <a:latin typeface="Arial"/>
                <a:cs typeface="Arial"/>
              </a:rPr>
              <a:t> </a:t>
            </a:r>
            <a:r>
              <a:rPr sz="2150" spc="10" dirty="0">
                <a:solidFill>
                  <a:srgbClr val="202124"/>
                </a:solidFill>
                <a:latin typeface="Arial"/>
                <a:cs typeface="Arial"/>
              </a:rPr>
              <a:t>idadi</a:t>
            </a:r>
            <a:r>
              <a:rPr sz="2150" spc="5" dirty="0">
                <a:solidFill>
                  <a:srgbClr val="202124"/>
                </a:solidFill>
                <a:latin typeface="Arial"/>
                <a:cs typeface="Arial"/>
              </a:rPr>
              <a:t> </a:t>
            </a:r>
            <a:r>
              <a:rPr sz="2150" spc="20" dirty="0">
                <a:solidFill>
                  <a:srgbClr val="202124"/>
                </a:solidFill>
                <a:latin typeface="Arial"/>
                <a:cs typeface="Arial"/>
              </a:rPr>
              <a:t>ya</a:t>
            </a:r>
            <a:r>
              <a:rPr sz="2150" spc="5" dirty="0">
                <a:solidFill>
                  <a:srgbClr val="202124"/>
                </a:solidFill>
                <a:latin typeface="Arial"/>
                <a:cs typeface="Arial"/>
              </a:rPr>
              <a:t> </a:t>
            </a:r>
            <a:r>
              <a:rPr sz="2150" spc="10" dirty="0">
                <a:solidFill>
                  <a:srgbClr val="202124"/>
                </a:solidFill>
                <a:latin typeface="Arial"/>
                <a:cs typeface="Arial"/>
              </a:rPr>
              <a:t>watu.</a:t>
            </a:r>
            <a:endParaRPr sz="2150">
              <a:latin typeface="Arial"/>
              <a:cs typeface="Arial"/>
            </a:endParaRPr>
          </a:p>
          <a:p>
            <a:pPr marL="338455" marR="816610" indent="-326390">
              <a:lnSpc>
                <a:spcPts val="2370"/>
              </a:lnSpc>
              <a:spcBef>
                <a:spcPts val="580"/>
              </a:spcBef>
              <a:buChar char="•"/>
              <a:tabLst>
                <a:tab pos="338455" algn="l"/>
                <a:tab pos="339090" algn="l"/>
                <a:tab pos="1661795" algn="l"/>
              </a:tabLst>
            </a:pPr>
            <a:r>
              <a:rPr sz="2150" spc="10" dirty="0">
                <a:solidFill>
                  <a:srgbClr val="202124"/>
                </a:solidFill>
                <a:latin typeface="Arial"/>
                <a:cs typeface="Arial"/>
              </a:rPr>
              <a:t>Vitambaa	</a:t>
            </a:r>
            <a:r>
              <a:rPr sz="2150" spc="15" dirty="0">
                <a:solidFill>
                  <a:srgbClr val="202124"/>
                </a:solidFill>
                <a:latin typeface="Arial"/>
                <a:cs typeface="Arial"/>
              </a:rPr>
              <a:t>(vinyago</a:t>
            </a:r>
            <a:r>
              <a:rPr sz="2150" dirty="0">
                <a:solidFill>
                  <a:srgbClr val="202124"/>
                </a:solidFill>
                <a:latin typeface="Arial"/>
                <a:cs typeface="Arial"/>
              </a:rPr>
              <a:t> </a:t>
            </a:r>
            <a:r>
              <a:rPr sz="2150" spc="20" dirty="0">
                <a:solidFill>
                  <a:srgbClr val="202124"/>
                </a:solidFill>
                <a:latin typeface="Arial"/>
                <a:cs typeface="Arial"/>
              </a:rPr>
              <a:t>vya</a:t>
            </a:r>
            <a:r>
              <a:rPr sz="2150" spc="5" dirty="0">
                <a:solidFill>
                  <a:srgbClr val="202124"/>
                </a:solidFill>
                <a:latin typeface="Arial"/>
                <a:cs typeface="Arial"/>
              </a:rPr>
              <a:t> </a:t>
            </a:r>
            <a:r>
              <a:rPr sz="2150" spc="15" dirty="0">
                <a:solidFill>
                  <a:srgbClr val="202124"/>
                </a:solidFill>
                <a:latin typeface="Arial"/>
                <a:cs typeface="Arial"/>
              </a:rPr>
              <a:t>uso)</a:t>
            </a:r>
            <a:r>
              <a:rPr sz="2150" spc="10" dirty="0">
                <a:solidFill>
                  <a:srgbClr val="202124"/>
                </a:solidFill>
                <a:latin typeface="Arial"/>
                <a:cs typeface="Arial"/>
              </a:rPr>
              <a:t> </a:t>
            </a:r>
            <a:r>
              <a:rPr sz="2150" spc="20" dirty="0">
                <a:solidFill>
                  <a:srgbClr val="202124"/>
                </a:solidFill>
                <a:latin typeface="Arial"/>
                <a:cs typeface="Arial"/>
              </a:rPr>
              <a:t>vya</a:t>
            </a:r>
            <a:r>
              <a:rPr sz="2150" spc="5" dirty="0">
                <a:solidFill>
                  <a:srgbClr val="202124"/>
                </a:solidFill>
                <a:latin typeface="Arial"/>
                <a:cs typeface="Arial"/>
              </a:rPr>
              <a:t> </a:t>
            </a:r>
            <a:r>
              <a:rPr sz="2150" spc="15" dirty="0">
                <a:solidFill>
                  <a:srgbClr val="202124"/>
                </a:solidFill>
                <a:latin typeface="Arial"/>
                <a:cs typeface="Arial"/>
              </a:rPr>
              <a:t>ziada</a:t>
            </a:r>
            <a:r>
              <a:rPr sz="2150" spc="5" dirty="0">
                <a:solidFill>
                  <a:srgbClr val="202124"/>
                </a:solidFill>
                <a:latin typeface="Arial"/>
                <a:cs typeface="Arial"/>
              </a:rPr>
              <a:t> </a:t>
            </a:r>
            <a:r>
              <a:rPr sz="2150" spc="15" dirty="0">
                <a:solidFill>
                  <a:srgbClr val="202124"/>
                </a:solidFill>
                <a:latin typeface="Arial"/>
                <a:cs typeface="Arial"/>
              </a:rPr>
              <a:t>vitatolewa</a:t>
            </a:r>
            <a:r>
              <a:rPr sz="2150" spc="5" dirty="0">
                <a:solidFill>
                  <a:srgbClr val="202124"/>
                </a:solidFill>
                <a:latin typeface="Arial"/>
                <a:cs typeface="Arial"/>
              </a:rPr>
              <a:t> </a:t>
            </a:r>
            <a:r>
              <a:rPr sz="2150" spc="20" dirty="0">
                <a:solidFill>
                  <a:srgbClr val="202124"/>
                </a:solidFill>
                <a:latin typeface="Arial"/>
                <a:cs typeface="Arial"/>
              </a:rPr>
              <a:t>kwa </a:t>
            </a:r>
            <a:r>
              <a:rPr sz="2150" spc="-580" dirty="0">
                <a:solidFill>
                  <a:srgbClr val="202124"/>
                </a:solidFill>
                <a:latin typeface="Arial"/>
                <a:cs typeface="Arial"/>
              </a:rPr>
              <a:t> </a:t>
            </a:r>
            <a:r>
              <a:rPr sz="2150" spc="15" dirty="0">
                <a:solidFill>
                  <a:srgbClr val="202124"/>
                </a:solidFill>
                <a:latin typeface="Arial"/>
                <a:cs typeface="Arial"/>
              </a:rPr>
              <a:t>wanafunzi</a:t>
            </a:r>
            <a:r>
              <a:rPr sz="2150" dirty="0">
                <a:solidFill>
                  <a:srgbClr val="202124"/>
                </a:solidFill>
                <a:latin typeface="Arial"/>
                <a:cs typeface="Arial"/>
              </a:rPr>
              <a:t> </a:t>
            </a:r>
            <a:r>
              <a:rPr sz="2150" spc="20" dirty="0">
                <a:solidFill>
                  <a:srgbClr val="202124"/>
                </a:solidFill>
                <a:latin typeface="Arial"/>
                <a:cs typeface="Arial"/>
              </a:rPr>
              <a:t>ambao</a:t>
            </a:r>
            <a:r>
              <a:rPr sz="2150" spc="5" dirty="0">
                <a:solidFill>
                  <a:srgbClr val="202124"/>
                </a:solidFill>
                <a:latin typeface="Arial"/>
                <a:cs typeface="Arial"/>
              </a:rPr>
              <a:t> </a:t>
            </a:r>
            <a:r>
              <a:rPr sz="2150" spc="10" dirty="0">
                <a:solidFill>
                  <a:srgbClr val="202124"/>
                </a:solidFill>
                <a:latin typeface="Arial"/>
                <a:cs typeface="Arial"/>
              </a:rPr>
              <a:t>wanavihitaji.</a:t>
            </a:r>
            <a:endParaRPr sz="2150">
              <a:latin typeface="Arial"/>
              <a:cs typeface="Arial"/>
            </a:endParaRPr>
          </a:p>
          <a:p>
            <a:pPr marL="338455" indent="-326390">
              <a:lnSpc>
                <a:spcPts val="2210"/>
              </a:lnSpc>
              <a:buChar char="•"/>
              <a:tabLst>
                <a:tab pos="338455" algn="l"/>
                <a:tab pos="339090" algn="l"/>
              </a:tabLst>
            </a:pPr>
            <a:r>
              <a:rPr sz="2150" spc="5" dirty="0">
                <a:solidFill>
                  <a:srgbClr val="202124"/>
                </a:solidFill>
                <a:latin typeface="Arial"/>
                <a:cs typeface="Arial"/>
              </a:rPr>
              <a:t>Wanafunzi </a:t>
            </a:r>
            <a:r>
              <a:rPr sz="2150" spc="15" dirty="0">
                <a:solidFill>
                  <a:srgbClr val="202124"/>
                </a:solidFill>
                <a:latin typeface="Arial"/>
                <a:cs typeface="Arial"/>
              </a:rPr>
              <a:t>(darasa</a:t>
            </a:r>
            <a:r>
              <a:rPr sz="2150" spc="10" dirty="0">
                <a:solidFill>
                  <a:srgbClr val="202124"/>
                </a:solidFill>
                <a:latin typeface="Arial"/>
                <a:cs typeface="Arial"/>
              </a:rPr>
              <a:t> la </a:t>
            </a:r>
            <a:r>
              <a:rPr sz="2150" spc="20" dirty="0">
                <a:solidFill>
                  <a:srgbClr val="202124"/>
                </a:solidFill>
                <a:latin typeface="Arial"/>
                <a:cs typeface="Arial"/>
              </a:rPr>
              <a:t>1</a:t>
            </a:r>
            <a:r>
              <a:rPr sz="2150" spc="5" dirty="0">
                <a:solidFill>
                  <a:srgbClr val="202124"/>
                </a:solidFill>
                <a:latin typeface="Arial"/>
                <a:cs typeface="Arial"/>
              </a:rPr>
              <a:t> </a:t>
            </a:r>
            <a:r>
              <a:rPr sz="2150" spc="10" dirty="0">
                <a:solidFill>
                  <a:srgbClr val="202124"/>
                </a:solidFill>
                <a:latin typeface="Arial"/>
                <a:cs typeface="Arial"/>
              </a:rPr>
              <a:t>- </a:t>
            </a:r>
            <a:r>
              <a:rPr sz="2150" spc="15" dirty="0">
                <a:solidFill>
                  <a:srgbClr val="202124"/>
                </a:solidFill>
                <a:latin typeface="Arial"/>
                <a:cs typeface="Arial"/>
              </a:rPr>
              <a:t>12)</a:t>
            </a:r>
            <a:r>
              <a:rPr sz="2150" spc="10" dirty="0">
                <a:solidFill>
                  <a:srgbClr val="202124"/>
                </a:solidFill>
                <a:latin typeface="Arial"/>
                <a:cs typeface="Arial"/>
              </a:rPr>
              <a:t> </a:t>
            </a:r>
            <a:r>
              <a:rPr sz="2150" spc="15" dirty="0">
                <a:solidFill>
                  <a:srgbClr val="202124"/>
                </a:solidFill>
                <a:latin typeface="Arial"/>
                <a:cs typeface="Arial"/>
              </a:rPr>
              <a:t>watapewa</a:t>
            </a:r>
            <a:r>
              <a:rPr sz="2150" spc="10" dirty="0">
                <a:solidFill>
                  <a:srgbClr val="202124"/>
                </a:solidFill>
                <a:latin typeface="Arial"/>
                <a:cs typeface="Arial"/>
              </a:rPr>
              <a:t> </a:t>
            </a:r>
            <a:r>
              <a:rPr sz="2150" spc="20" dirty="0">
                <a:solidFill>
                  <a:srgbClr val="202124"/>
                </a:solidFill>
                <a:latin typeface="Arial"/>
                <a:cs typeface="Arial"/>
              </a:rPr>
              <a:t>mkoba</a:t>
            </a:r>
            <a:r>
              <a:rPr sz="2150" spc="5" dirty="0">
                <a:solidFill>
                  <a:srgbClr val="202124"/>
                </a:solidFill>
                <a:latin typeface="Arial"/>
                <a:cs typeface="Arial"/>
              </a:rPr>
              <a:t> </a:t>
            </a:r>
            <a:r>
              <a:rPr sz="2150" spc="20" dirty="0">
                <a:solidFill>
                  <a:srgbClr val="202124"/>
                </a:solidFill>
                <a:latin typeface="Arial"/>
                <a:cs typeface="Arial"/>
              </a:rPr>
              <a:t>wa</a:t>
            </a:r>
            <a:r>
              <a:rPr sz="2150" spc="10" dirty="0">
                <a:solidFill>
                  <a:srgbClr val="202124"/>
                </a:solidFill>
                <a:latin typeface="Arial"/>
                <a:cs typeface="Arial"/>
              </a:rPr>
              <a:t> </a:t>
            </a:r>
            <a:r>
              <a:rPr sz="2150" spc="20" dirty="0">
                <a:solidFill>
                  <a:srgbClr val="202124"/>
                </a:solidFill>
                <a:latin typeface="Arial"/>
                <a:cs typeface="Arial"/>
              </a:rPr>
              <a:t>kompyuta</a:t>
            </a:r>
            <a:endParaRPr sz="2150">
              <a:latin typeface="Arial"/>
              <a:cs typeface="Arial"/>
            </a:endParaRPr>
          </a:p>
          <a:p>
            <a:pPr marL="338455" marR="147955">
              <a:lnSpc>
                <a:spcPts val="2370"/>
              </a:lnSpc>
              <a:spcBef>
                <a:spcPts val="145"/>
              </a:spcBef>
            </a:pPr>
            <a:r>
              <a:rPr sz="2150" spc="15" dirty="0">
                <a:solidFill>
                  <a:srgbClr val="202124"/>
                </a:solidFill>
                <a:latin typeface="Arial"/>
                <a:cs typeface="Arial"/>
              </a:rPr>
              <a:t>na wanapaswa kuleta vifaa </a:t>
            </a:r>
            <a:r>
              <a:rPr sz="2150" spc="20" dirty="0">
                <a:solidFill>
                  <a:srgbClr val="202124"/>
                </a:solidFill>
                <a:latin typeface="Arial"/>
                <a:cs typeface="Arial"/>
              </a:rPr>
              <a:t>vyao </a:t>
            </a:r>
            <a:r>
              <a:rPr sz="2150" spc="15" dirty="0">
                <a:solidFill>
                  <a:srgbClr val="202124"/>
                </a:solidFill>
                <a:latin typeface="Arial"/>
                <a:cs typeface="Arial"/>
              </a:rPr>
              <a:t>vikiwa vimejaa chaji kamili </a:t>
            </a:r>
            <a:r>
              <a:rPr sz="2150" spc="-585" dirty="0">
                <a:solidFill>
                  <a:srgbClr val="202124"/>
                </a:solidFill>
                <a:latin typeface="Arial"/>
                <a:cs typeface="Arial"/>
              </a:rPr>
              <a:t> </a:t>
            </a:r>
            <a:r>
              <a:rPr sz="2150" spc="15" dirty="0">
                <a:solidFill>
                  <a:srgbClr val="202124"/>
                </a:solidFill>
                <a:latin typeface="Arial"/>
                <a:cs typeface="Arial"/>
              </a:rPr>
              <a:t>kila</a:t>
            </a:r>
            <a:r>
              <a:rPr sz="2150" dirty="0">
                <a:solidFill>
                  <a:srgbClr val="202124"/>
                </a:solidFill>
                <a:latin typeface="Arial"/>
                <a:cs typeface="Arial"/>
              </a:rPr>
              <a:t> </a:t>
            </a:r>
            <a:r>
              <a:rPr sz="2150" spc="15" dirty="0">
                <a:solidFill>
                  <a:srgbClr val="202124"/>
                </a:solidFill>
                <a:latin typeface="Arial"/>
                <a:cs typeface="Arial"/>
              </a:rPr>
              <a:t>siku.</a:t>
            </a:r>
            <a:endParaRPr sz="2150">
              <a:latin typeface="Arial"/>
              <a:cs typeface="Arial"/>
            </a:endParaRPr>
          </a:p>
          <a:p>
            <a:pPr marL="338455" indent="-326390">
              <a:lnSpc>
                <a:spcPts val="2315"/>
              </a:lnSpc>
              <a:buFont typeface="Arial"/>
              <a:buChar char="•"/>
              <a:tabLst>
                <a:tab pos="338455" algn="l"/>
                <a:tab pos="339090" algn="l"/>
              </a:tabLst>
            </a:pPr>
            <a:r>
              <a:rPr sz="2150" spc="5" dirty="0">
                <a:latin typeface="Calibri"/>
                <a:cs typeface="Calibri"/>
              </a:rPr>
              <a:t>Sare (mavazi</a:t>
            </a:r>
            <a:r>
              <a:rPr sz="2150" spc="10" dirty="0">
                <a:latin typeface="Calibri"/>
                <a:cs typeface="Calibri"/>
              </a:rPr>
              <a:t> </a:t>
            </a:r>
            <a:r>
              <a:rPr sz="2150" dirty="0">
                <a:latin typeface="Calibri"/>
                <a:cs typeface="Calibri"/>
              </a:rPr>
              <a:t>ya</a:t>
            </a:r>
            <a:r>
              <a:rPr sz="2150" spc="5" dirty="0">
                <a:latin typeface="Calibri"/>
                <a:cs typeface="Calibri"/>
              </a:rPr>
              <a:t> </a:t>
            </a:r>
            <a:r>
              <a:rPr sz="2150" spc="10" dirty="0">
                <a:latin typeface="Calibri"/>
                <a:cs typeface="Calibri"/>
              </a:rPr>
              <a:t>shule) </a:t>
            </a:r>
            <a:r>
              <a:rPr sz="2150" spc="5" dirty="0">
                <a:latin typeface="Calibri"/>
                <a:cs typeface="Calibri"/>
              </a:rPr>
              <a:t>hazihitajiki; </a:t>
            </a:r>
            <a:r>
              <a:rPr sz="2150" dirty="0">
                <a:latin typeface="Calibri"/>
                <a:cs typeface="Calibri"/>
              </a:rPr>
              <a:t>hata</a:t>
            </a:r>
            <a:r>
              <a:rPr sz="2150" spc="10" dirty="0">
                <a:latin typeface="Calibri"/>
                <a:cs typeface="Calibri"/>
              </a:rPr>
              <a:t> </a:t>
            </a:r>
            <a:r>
              <a:rPr sz="2150" dirty="0">
                <a:latin typeface="Calibri"/>
                <a:cs typeface="Calibri"/>
              </a:rPr>
              <a:t>hivyo,</a:t>
            </a:r>
            <a:endParaRPr sz="2150">
              <a:latin typeface="Calibri"/>
              <a:cs typeface="Calibri"/>
            </a:endParaRPr>
          </a:p>
          <a:p>
            <a:pPr marL="338455">
              <a:lnSpc>
                <a:spcPct val="100000"/>
              </a:lnSpc>
              <a:spcBef>
                <a:spcPts val="280"/>
              </a:spcBef>
            </a:pPr>
            <a:r>
              <a:rPr sz="2150" spc="10" dirty="0">
                <a:latin typeface="Calibri"/>
                <a:cs typeface="Calibri"/>
              </a:rPr>
              <a:t>wanafunzi</a:t>
            </a:r>
            <a:r>
              <a:rPr sz="2150" dirty="0">
                <a:latin typeface="Calibri"/>
                <a:cs typeface="Calibri"/>
              </a:rPr>
              <a:t> </a:t>
            </a:r>
            <a:r>
              <a:rPr sz="2150" spc="10" dirty="0">
                <a:latin typeface="Calibri"/>
                <a:cs typeface="Calibri"/>
              </a:rPr>
              <a:t>lazima</a:t>
            </a:r>
            <a:r>
              <a:rPr sz="2150" dirty="0">
                <a:latin typeface="Calibri"/>
                <a:cs typeface="Calibri"/>
              </a:rPr>
              <a:t> wavae </a:t>
            </a:r>
            <a:r>
              <a:rPr sz="2150" spc="5" dirty="0">
                <a:latin typeface="Calibri"/>
                <a:cs typeface="Calibri"/>
              </a:rPr>
              <a:t>mavazi</a:t>
            </a:r>
            <a:r>
              <a:rPr sz="2150" dirty="0">
                <a:latin typeface="Calibri"/>
                <a:cs typeface="Calibri"/>
              </a:rPr>
              <a:t> yanayofaa </a:t>
            </a:r>
            <a:r>
              <a:rPr sz="2150" spc="10" dirty="0">
                <a:latin typeface="Calibri"/>
                <a:cs typeface="Calibri"/>
              </a:rPr>
              <a:t>shuleni.</a:t>
            </a:r>
            <a:endParaRPr sz="2150">
              <a:latin typeface="Calibri"/>
              <a:cs typeface="Calibri"/>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161131" y="662618"/>
            <a:ext cx="6815455" cy="695960"/>
          </a:xfrm>
          <a:prstGeom prst="rect">
            <a:avLst/>
          </a:prstGeom>
        </p:spPr>
        <p:txBody>
          <a:bodyPr vert="horz" wrap="square" lIns="0" tIns="12700" rIns="0" bIns="0" rtlCol="0">
            <a:spAutoFit/>
          </a:bodyPr>
          <a:lstStyle/>
          <a:p>
            <a:pPr marL="12700">
              <a:lnSpc>
                <a:spcPct val="100000"/>
              </a:lnSpc>
              <a:spcBef>
                <a:spcPts val="100"/>
              </a:spcBef>
            </a:pPr>
            <a:r>
              <a:rPr sz="4400" spc="-15" dirty="0"/>
              <a:t>Ratiba</a:t>
            </a:r>
            <a:r>
              <a:rPr sz="4400" spc="-25" dirty="0"/>
              <a:t> </a:t>
            </a:r>
            <a:r>
              <a:rPr sz="4400" spc="-40" dirty="0"/>
              <a:t>za</a:t>
            </a:r>
            <a:r>
              <a:rPr sz="4400" spc="-20" dirty="0"/>
              <a:t> kujifunza</a:t>
            </a:r>
            <a:r>
              <a:rPr sz="4400" spc="-15" dirty="0"/>
              <a:t> </a:t>
            </a:r>
            <a:r>
              <a:rPr sz="4400" spc="-20" dirty="0"/>
              <a:t>kwa mseto</a:t>
            </a:r>
            <a:endParaRPr sz="4400"/>
          </a:p>
        </p:txBody>
      </p:sp>
      <p:sp>
        <p:nvSpPr>
          <p:cNvPr id="3" name="object 3"/>
          <p:cNvSpPr txBox="1"/>
          <p:nvPr/>
        </p:nvSpPr>
        <p:spPr>
          <a:xfrm>
            <a:off x="594593" y="1392639"/>
            <a:ext cx="7770495" cy="4478655"/>
          </a:xfrm>
          <a:prstGeom prst="rect">
            <a:avLst/>
          </a:prstGeom>
        </p:spPr>
        <p:txBody>
          <a:bodyPr vert="horz" wrap="square" lIns="0" tIns="94615" rIns="0" bIns="0" rtlCol="0">
            <a:spAutoFit/>
          </a:bodyPr>
          <a:lstStyle/>
          <a:p>
            <a:pPr marL="290830" marR="155575" indent="-278765">
              <a:lnSpc>
                <a:spcPts val="2670"/>
              </a:lnSpc>
              <a:spcBef>
                <a:spcPts val="745"/>
              </a:spcBef>
              <a:buFont typeface="Arial"/>
              <a:buChar char="•"/>
              <a:tabLst>
                <a:tab pos="290830" algn="l"/>
                <a:tab pos="291465" algn="l"/>
              </a:tabLst>
            </a:pPr>
            <a:r>
              <a:rPr sz="2750" spc="-5" dirty="0">
                <a:latin typeface="Calibri"/>
                <a:cs typeface="Calibri"/>
              </a:rPr>
              <a:t>Wanafunzi</a:t>
            </a:r>
            <a:r>
              <a:rPr sz="2750" spc="5" dirty="0">
                <a:latin typeface="Calibri"/>
                <a:cs typeface="Calibri"/>
              </a:rPr>
              <a:t> </a:t>
            </a:r>
            <a:r>
              <a:rPr sz="2750" spc="-10" dirty="0">
                <a:latin typeface="Calibri"/>
                <a:cs typeface="Calibri"/>
              </a:rPr>
              <a:t>watakuwa</a:t>
            </a:r>
            <a:r>
              <a:rPr sz="2750" spc="10" dirty="0">
                <a:latin typeface="Calibri"/>
                <a:cs typeface="Calibri"/>
              </a:rPr>
              <a:t> </a:t>
            </a:r>
            <a:r>
              <a:rPr sz="2750" spc="5" dirty="0">
                <a:latin typeface="Calibri"/>
                <a:cs typeface="Calibri"/>
              </a:rPr>
              <a:t>shuleni</a:t>
            </a:r>
            <a:r>
              <a:rPr sz="2750" spc="10" dirty="0">
                <a:latin typeface="Calibri"/>
                <a:cs typeface="Calibri"/>
              </a:rPr>
              <a:t> </a:t>
            </a:r>
            <a:r>
              <a:rPr sz="2750" dirty="0">
                <a:latin typeface="Calibri"/>
                <a:cs typeface="Calibri"/>
              </a:rPr>
              <a:t>siku</a:t>
            </a:r>
            <a:r>
              <a:rPr sz="2750" spc="5" dirty="0">
                <a:latin typeface="Calibri"/>
                <a:cs typeface="Calibri"/>
              </a:rPr>
              <a:t> mbili</a:t>
            </a:r>
            <a:r>
              <a:rPr sz="2750" dirty="0">
                <a:latin typeface="Calibri"/>
                <a:cs typeface="Calibri"/>
              </a:rPr>
              <a:t> </a:t>
            </a:r>
            <a:r>
              <a:rPr sz="2750" spc="15" dirty="0">
                <a:latin typeface="Calibri"/>
                <a:cs typeface="Calibri"/>
              </a:rPr>
              <a:t>au</a:t>
            </a:r>
            <a:r>
              <a:rPr sz="2750" spc="10" dirty="0">
                <a:latin typeface="Calibri"/>
                <a:cs typeface="Calibri"/>
              </a:rPr>
              <a:t> nne</a:t>
            </a:r>
            <a:r>
              <a:rPr sz="2750" spc="5" dirty="0">
                <a:latin typeface="Calibri"/>
                <a:cs typeface="Calibri"/>
              </a:rPr>
              <a:t> </a:t>
            </a:r>
            <a:r>
              <a:rPr sz="2750" dirty="0">
                <a:latin typeface="Calibri"/>
                <a:cs typeface="Calibri"/>
              </a:rPr>
              <a:t>kwa </a:t>
            </a:r>
            <a:r>
              <a:rPr sz="2750" spc="-605" dirty="0">
                <a:latin typeface="Calibri"/>
                <a:cs typeface="Calibri"/>
              </a:rPr>
              <a:t> </a:t>
            </a:r>
            <a:r>
              <a:rPr sz="2750" spc="5" dirty="0">
                <a:latin typeface="Calibri"/>
                <a:cs typeface="Calibri"/>
              </a:rPr>
              <a:t>wiki</a:t>
            </a:r>
            <a:r>
              <a:rPr sz="2750" spc="-5" dirty="0">
                <a:latin typeface="Calibri"/>
                <a:cs typeface="Calibri"/>
              </a:rPr>
              <a:t> </a:t>
            </a:r>
            <a:r>
              <a:rPr sz="2750" dirty="0">
                <a:latin typeface="Calibri"/>
                <a:cs typeface="Calibri"/>
              </a:rPr>
              <a:t>kulingana</a:t>
            </a:r>
            <a:r>
              <a:rPr sz="2750" spc="5" dirty="0">
                <a:latin typeface="Calibri"/>
                <a:cs typeface="Calibri"/>
              </a:rPr>
              <a:t> </a:t>
            </a:r>
            <a:r>
              <a:rPr sz="2750" spc="10" dirty="0">
                <a:latin typeface="Calibri"/>
                <a:cs typeface="Calibri"/>
              </a:rPr>
              <a:t>na</a:t>
            </a:r>
            <a:r>
              <a:rPr sz="2750" dirty="0">
                <a:latin typeface="Calibri"/>
                <a:cs typeface="Calibri"/>
              </a:rPr>
              <a:t> </a:t>
            </a:r>
            <a:r>
              <a:rPr sz="2750" spc="-5" dirty="0">
                <a:latin typeface="Calibri"/>
                <a:cs typeface="Calibri"/>
              </a:rPr>
              <a:t>kazi</a:t>
            </a:r>
            <a:r>
              <a:rPr sz="2750" spc="5" dirty="0">
                <a:latin typeface="Calibri"/>
                <a:cs typeface="Calibri"/>
              </a:rPr>
              <a:t> </a:t>
            </a:r>
            <a:r>
              <a:rPr sz="2750" spc="-5" dirty="0">
                <a:latin typeface="Calibri"/>
                <a:cs typeface="Calibri"/>
              </a:rPr>
              <a:t>zao</a:t>
            </a:r>
            <a:endParaRPr sz="2750">
              <a:latin typeface="Calibri"/>
              <a:cs typeface="Calibri"/>
            </a:endParaRPr>
          </a:p>
          <a:p>
            <a:pPr marL="290830" marR="5080" indent="-278765">
              <a:lnSpc>
                <a:spcPts val="2670"/>
              </a:lnSpc>
              <a:spcBef>
                <a:spcPts val="585"/>
              </a:spcBef>
              <a:buFont typeface="Arial"/>
              <a:buChar char="•"/>
              <a:tabLst>
                <a:tab pos="290830" algn="l"/>
                <a:tab pos="291465" algn="l"/>
              </a:tabLst>
            </a:pPr>
            <a:r>
              <a:rPr sz="2750" spc="-5" dirty="0">
                <a:latin typeface="Calibri"/>
                <a:cs typeface="Calibri"/>
              </a:rPr>
              <a:t>Wanafunzi</a:t>
            </a:r>
            <a:r>
              <a:rPr sz="2750" spc="5" dirty="0">
                <a:latin typeface="Calibri"/>
                <a:cs typeface="Calibri"/>
              </a:rPr>
              <a:t> wengi</a:t>
            </a:r>
            <a:r>
              <a:rPr sz="2750" dirty="0">
                <a:latin typeface="Calibri"/>
                <a:cs typeface="Calibri"/>
              </a:rPr>
              <a:t> </a:t>
            </a:r>
            <a:r>
              <a:rPr sz="2750" spc="5" dirty="0">
                <a:latin typeface="Calibri"/>
                <a:cs typeface="Calibri"/>
              </a:rPr>
              <a:t>watahudhuria shule </a:t>
            </a:r>
            <a:r>
              <a:rPr sz="2750" dirty="0">
                <a:latin typeface="Calibri"/>
                <a:cs typeface="Calibri"/>
              </a:rPr>
              <a:t>siku</a:t>
            </a:r>
            <a:r>
              <a:rPr sz="2750" spc="5" dirty="0">
                <a:latin typeface="Calibri"/>
                <a:cs typeface="Calibri"/>
              </a:rPr>
              <a:t> mbili</a:t>
            </a:r>
            <a:r>
              <a:rPr sz="2750" dirty="0">
                <a:latin typeface="Calibri"/>
                <a:cs typeface="Calibri"/>
              </a:rPr>
              <a:t> kwa </a:t>
            </a:r>
            <a:r>
              <a:rPr sz="2750" spc="-605" dirty="0">
                <a:latin typeface="Calibri"/>
                <a:cs typeface="Calibri"/>
              </a:rPr>
              <a:t> </a:t>
            </a:r>
            <a:r>
              <a:rPr sz="2750" spc="5" dirty="0">
                <a:latin typeface="Calibri"/>
                <a:cs typeface="Calibri"/>
              </a:rPr>
              <a:t>wiki</a:t>
            </a:r>
            <a:endParaRPr sz="2750">
              <a:latin typeface="Calibri"/>
              <a:cs typeface="Calibri"/>
            </a:endParaRPr>
          </a:p>
          <a:p>
            <a:pPr marL="290830" marR="127635" indent="-278765">
              <a:lnSpc>
                <a:spcPts val="2670"/>
              </a:lnSpc>
              <a:spcBef>
                <a:spcPts val="590"/>
              </a:spcBef>
              <a:buFont typeface="Arial"/>
              <a:buChar char="•"/>
              <a:tabLst>
                <a:tab pos="290830" algn="l"/>
                <a:tab pos="291465" algn="l"/>
              </a:tabLst>
            </a:pPr>
            <a:r>
              <a:rPr sz="2750" spc="5" dirty="0">
                <a:latin typeface="Calibri"/>
                <a:cs typeface="Calibri"/>
              </a:rPr>
              <a:t>Shule </a:t>
            </a:r>
            <a:r>
              <a:rPr sz="2750" spc="-10" dirty="0">
                <a:latin typeface="Calibri"/>
                <a:cs typeface="Calibri"/>
              </a:rPr>
              <a:t>ya </a:t>
            </a:r>
            <a:r>
              <a:rPr sz="2750" spc="5" dirty="0">
                <a:latin typeface="Calibri"/>
                <a:cs typeface="Calibri"/>
              </a:rPr>
              <a:t>Mapema tu </a:t>
            </a:r>
            <a:r>
              <a:rPr sz="2750" spc="10" dirty="0">
                <a:latin typeface="Calibri"/>
                <a:cs typeface="Calibri"/>
              </a:rPr>
              <a:t>na </a:t>
            </a:r>
            <a:r>
              <a:rPr sz="2750" spc="5" dirty="0">
                <a:latin typeface="Calibri"/>
                <a:cs typeface="Calibri"/>
              </a:rPr>
              <a:t>idadi </a:t>
            </a:r>
            <a:r>
              <a:rPr sz="2750" spc="10" dirty="0">
                <a:latin typeface="Calibri"/>
                <a:cs typeface="Calibri"/>
              </a:rPr>
              <a:t>maalum </a:t>
            </a:r>
            <a:r>
              <a:rPr sz="2750" spc="-10" dirty="0">
                <a:latin typeface="Calibri"/>
                <a:cs typeface="Calibri"/>
              </a:rPr>
              <a:t>ya </a:t>
            </a:r>
            <a:r>
              <a:rPr sz="2750" spc="5" dirty="0">
                <a:latin typeface="Calibri"/>
                <a:cs typeface="Calibri"/>
              </a:rPr>
              <a:t>wanafunzi </a:t>
            </a:r>
            <a:r>
              <a:rPr sz="2750" spc="-610" dirty="0">
                <a:latin typeface="Calibri"/>
                <a:cs typeface="Calibri"/>
              </a:rPr>
              <a:t> </a:t>
            </a:r>
            <a:r>
              <a:rPr sz="2750" spc="5" dirty="0">
                <a:latin typeface="Calibri"/>
                <a:cs typeface="Calibri"/>
              </a:rPr>
              <a:t>itahudhuria</a:t>
            </a:r>
            <a:r>
              <a:rPr sz="2750" dirty="0">
                <a:latin typeface="Calibri"/>
                <a:cs typeface="Calibri"/>
              </a:rPr>
              <a:t> siku </a:t>
            </a:r>
            <a:r>
              <a:rPr sz="2750" spc="10" dirty="0">
                <a:latin typeface="Calibri"/>
                <a:cs typeface="Calibri"/>
              </a:rPr>
              <a:t>nne</a:t>
            </a:r>
            <a:r>
              <a:rPr sz="2750" dirty="0">
                <a:latin typeface="Calibri"/>
                <a:cs typeface="Calibri"/>
              </a:rPr>
              <a:t> kwa</a:t>
            </a:r>
            <a:r>
              <a:rPr sz="2750" spc="5" dirty="0">
                <a:latin typeface="Calibri"/>
                <a:cs typeface="Calibri"/>
              </a:rPr>
              <a:t> wiki</a:t>
            </a:r>
            <a:endParaRPr sz="2750">
              <a:latin typeface="Calibri"/>
              <a:cs typeface="Calibri"/>
            </a:endParaRPr>
          </a:p>
          <a:p>
            <a:pPr marL="290830" marR="457834" indent="-278765">
              <a:lnSpc>
                <a:spcPts val="2670"/>
              </a:lnSpc>
              <a:spcBef>
                <a:spcPts val="590"/>
              </a:spcBef>
              <a:buFont typeface="Arial"/>
              <a:buChar char="•"/>
              <a:tabLst>
                <a:tab pos="290830" algn="l"/>
                <a:tab pos="291465" algn="l"/>
              </a:tabLst>
            </a:pPr>
            <a:r>
              <a:rPr sz="2750" spc="-5" dirty="0">
                <a:latin typeface="Calibri"/>
                <a:cs typeface="Calibri"/>
              </a:rPr>
              <a:t>Wanafunzi</a:t>
            </a:r>
            <a:r>
              <a:rPr sz="2750" spc="10" dirty="0">
                <a:latin typeface="Calibri"/>
                <a:cs typeface="Calibri"/>
              </a:rPr>
              <a:t> </a:t>
            </a:r>
            <a:r>
              <a:rPr sz="2750" spc="-10" dirty="0">
                <a:latin typeface="Calibri"/>
                <a:cs typeface="Calibri"/>
              </a:rPr>
              <a:t>watakuwa</a:t>
            </a:r>
            <a:r>
              <a:rPr sz="2750" spc="15" dirty="0">
                <a:latin typeface="Calibri"/>
                <a:cs typeface="Calibri"/>
              </a:rPr>
              <a:t> </a:t>
            </a:r>
            <a:r>
              <a:rPr sz="2750" spc="-15" dirty="0">
                <a:latin typeface="Calibri"/>
                <a:cs typeface="Calibri"/>
              </a:rPr>
              <a:t>katika</a:t>
            </a:r>
            <a:r>
              <a:rPr sz="2750" spc="10" dirty="0">
                <a:latin typeface="Calibri"/>
                <a:cs typeface="Calibri"/>
              </a:rPr>
              <a:t> masomo</a:t>
            </a:r>
            <a:r>
              <a:rPr sz="2750" spc="5" dirty="0">
                <a:latin typeface="Calibri"/>
                <a:cs typeface="Calibri"/>
              </a:rPr>
              <a:t> </a:t>
            </a:r>
            <a:r>
              <a:rPr sz="2750" spc="-10" dirty="0">
                <a:latin typeface="Calibri"/>
                <a:cs typeface="Calibri"/>
              </a:rPr>
              <a:t>ya</a:t>
            </a:r>
            <a:r>
              <a:rPr sz="2750" spc="15" dirty="0">
                <a:latin typeface="Calibri"/>
                <a:cs typeface="Calibri"/>
              </a:rPr>
              <a:t> </a:t>
            </a:r>
            <a:r>
              <a:rPr sz="2750" spc="5" dirty="0">
                <a:latin typeface="Calibri"/>
                <a:cs typeface="Calibri"/>
              </a:rPr>
              <a:t>mbali </a:t>
            </a:r>
            <a:r>
              <a:rPr sz="2750" spc="15" dirty="0">
                <a:latin typeface="Calibri"/>
                <a:cs typeface="Calibri"/>
              </a:rPr>
              <a:t>au </a:t>
            </a:r>
            <a:r>
              <a:rPr sz="2750" spc="-605" dirty="0">
                <a:latin typeface="Calibri"/>
                <a:cs typeface="Calibri"/>
              </a:rPr>
              <a:t> </a:t>
            </a:r>
            <a:r>
              <a:rPr sz="2750" dirty="0">
                <a:latin typeface="Calibri"/>
                <a:cs typeface="Calibri"/>
              </a:rPr>
              <a:t>kujitegemea</a:t>
            </a:r>
            <a:r>
              <a:rPr sz="2750" spc="-5" dirty="0">
                <a:latin typeface="Calibri"/>
                <a:cs typeface="Calibri"/>
              </a:rPr>
              <a:t> </a:t>
            </a:r>
            <a:r>
              <a:rPr sz="2750" dirty="0">
                <a:latin typeface="Calibri"/>
                <a:cs typeface="Calibri"/>
              </a:rPr>
              <a:t>siku </a:t>
            </a:r>
            <a:r>
              <a:rPr sz="2750" spc="5" dirty="0">
                <a:latin typeface="Calibri"/>
                <a:cs typeface="Calibri"/>
              </a:rPr>
              <a:t>zingine</a:t>
            </a:r>
            <a:endParaRPr sz="2750">
              <a:latin typeface="Calibri"/>
              <a:cs typeface="Calibri"/>
            </a:endParaRPr>
          </a:p>
          <a:p>
            <a:pPr marL="290830" marR="603250" indent="-278765">
              <a:lnSpc>
                <a:spcPts val="2670"/>
              </a:lnSpc>
              <a:spcBef>
                <a:spcPts val="590"/>
              </a:spcBef>
              <a:buFont typeface="Arial"/>
              <a:buChar char="•"/>
              <a:tabLst>
                <a:tab pos="290830" algn="l"/>
                <a:tab pos="291465" algn="l"/>
              </a:tabLst>
            </a:pPr>
            <a:r>
              <a:rPr sz="2750" spc="-10" dirty="0">
                <a:latin typeface="Calibri"/>
                <a:cs typeface="Calibri"/>
              </a:rPr>
              <a:t>Wazazi </a:t>
            </a:r>
            <a:r>
              <a:rPr sz="2750" spc="-5" dirty="0">
                <a:latin typeface="Calibri"/>
                <a:cs typeface="Calibri"/>
              </a:rPr>
              <a:t>wanaweza </a:t>
            </a:r>
            <a:r>
              <a:rPr sz="2750" spc="5" dirty="0">
                <a:latin typeface="Calibri"/>
                <a:cs typeface="Calibri"/>
              </a:rPr>
              <a:t>kuomba kubadilisha </a:t>
            </a:r>
            <a:r>
              <a:rPr sz="2750" dirty="0">
                <a:latin typeface="Calibri"/>
                <a:cs typeface="Calibri"/>
              </a:rPr>
              <a:t>siku </a:t>
            </a:r>
            <a:r>
              <a:rPr sz="2750" spc="5" dirty="0">
                <a:latin typeface="Calibri"/>
                <a:cs typeface="Calibri"/>
              </a:rPr>
              <a:t> </a:t>
            </a:r>
            <a:r>
              <a:rPr sz="2750" dirty="0">
                <a:latin typeface="Calibri"/>
                <a:cs typeface="Calibri"/>
              </a:rPr>
              <a:t>walizopangiwa </a:t>
            </a:r>
            <a:r>
              <a:rPr sz="2750" spc="10" dirty="0">
                <a:latin typeface="Calibri"/>
                <a:cs typeface="Calibri"/>
              </a:rPr>
              <a:t>na </a:t>
            </a:r>
            <a:r>
              <a:rPr sz="2750" spc="-5" dirty="0">
                <a:latin typeface="Calibri"/>
                <a:cs typeface="Calibri"/>
              </a:rPr>
              <a:t>mtoto </a:t>
            </a:r>
            <a:r>
              <a:rPr sz="2750" spc="5" dirty="0">
                <a:latin typeface="Calibri"/>
                <a:cs typeface="Calibri"/>
              </a:rPr>
              <a:t>wao </a:t>
            </a:r>
            <a:r>
              <a:rPr sz="2750" dirty="0">
                <a:latin typeface="Calibri"/>
                <a:cs typeface="Calibri"/>
              </a:rPr>
              <a:t>kwa </a:t>
            </a:r>
            <a:r>
              <a:rPr sz="2750" spc="-5" dirty="0">
                <a:latin typeface="Calibri"/>
                <a:cs typeface="Calibri"/>
              </a:rPr>
              <a:t>kuita </a:t>
            </a:r>
            <a:r>
              <a:rPr sz="2750" spc="5" dirty="0">
                <a:latin typeface="Calibri"/>
                <a:cs typeface="Calibri"/>
              </a:rPr>
              <a:t>Ofisi </a:t>
            </a:r>
            <a:r>
              <a:rPr sz="2750" spc="-10" dirty="0">
                <a:latin typeface="Calibri"/>
                <a:cs typeface="Calibri"/>
              </a:rPr>
              <a:t>ya </a:t>
            </a:r>
            <a:r>
              <a:rPr sz="2750" spc="-5" dirty="0">
                <a:latin typeface="Calibri"/>
                <a:cs typeface="Calibri"/>
              </a:rPr>
              <a:t> </a:t>
            </a:r>
            <a:r>
              <a:rPr sz="2750" spc="5" dirty="0">
                <a:latin typeface="Calibri"/>
                <a:cs typeface="Calibri"/>
              </a:rPr>
              <a:t>Uchaguzi </a:t>
            </a:r>
            <a:r>
              <a:rPr sz="2750" dirty="0">
                <a:latin typeface="Calibri"/>
                <a:cs typeface="Calibri"/>
              </a:rPr>
              <a:t>wa</a:t>
            </a:r>
            <a:r>
              <a:rPr sz="2750" spc="10" dirty="0">
                <a:latin typeface="Calibri"/>
                <a:cs typeface="Calibri"/>
              </a:rPr>
              <a:t> </a:t>
            </a:r>
            <a:r>
              <a:rPr sz="2750" spc="5" dirty="0">
                <a:latin typeface="Calibri"/>
                <a:cs typeface="Calibri"/>
              </a:rPr>
              <a:t>Shule </a:t>
            </a:r>
            <a:r>
              <a:rPr sz="2750" spc="10" dirty="0">
                <a:latin typeface="Calibri"/>
                <a:cs typeface="Calibri"/>
              </a:rPr>
              <a:t>na </a:t>
            </a:r>
            <a:r>
              <a:rPr sz="2750" spc="5" dirty="0">
                <a:latin typeface="Calibri"/>
                <a:cs typeface="Calibri"/>
              </a:rPr>
              <a:t>Uandikishaji </a:t>
            </a:r>
            <a:r>
              <a:rPr sz="2750" dirty="0">
                <a:latin typeface="Calibri"/>
                <a:cs typeface="Calibri"/>
              </a:rPr>
              <a:t>kwa</a:t>
            </a:r>
            <a:r>
              <a:rPr sz="2750" spc="10" dirty="0">
                <a:latin typeface="Calibri"/>
                <a:cs typeface="Calibri"/>
              </a:rPr>
              <a:t> </a:t>
            </a:r>
            <a:r>
              <a:rPr sz="2750" spc="5" dirty="0">
                <a:latin typeface="Calibri"/>
                <a:cs typeface="Calibri"/>
              </a:rPr>
              <a:t>numbari </a:t>
            </a:r>
            <a:r>
              <a:rPr sz="2750" spc="-605" dirty="0">
                <a:latin typeface="Calibri"/>
                <a:cs typeface="Calibri"/>
              </a:rPr>
              <a:t> </a:t>
            </a:r>
            <a:r>
              <a:rPr sz="2750" b="1" spc="5" dirty="0">
                <a:latin typeface="Calibri"/>
                <a:cs typeface="Calibri"/>
              </a:rPr>
              <a:t>216.838.3675</a:t>
            </a:r>
            <a:endParaRPr sz="2750">
              <a:latin typeface="Calibri"/>
              <a:cs typeface="Calibri"/>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158897" y="782707"/>
            <a:ext cx="6817995" cy="629285"/>
          </a:xfrm>
          <a:prstGeom prst="rect">
            <a:avLst/>
          </a:prstGeom>
        </p:spPr>
        <p:txBody>
          <a:bodyPr vert="horz" wrap="square" lIns="0" tIns="13970" rIns="0" bIns="0" rtlCol="0">
            <a:spAutoFit/>
          </a:bodyPr>
          <a:lstStyle/>
          <a:p>
            <a:pPr marL="12700">
              <a:lnSpc>
                <a:spcPct val="100000"/>
              </a:lnSpc>
              <a:spcBef>
                <a:spcPts val="110"/>
              </a:spcBef>
            </a:pPr>
            <a:r>
              <a:rPr sz="3950" dirty="0"/>
              <a:t>Sampuli</a:t>
            </a:r>
            <a:r>
              <a:rPr sz="3950" spc="-25" dirty="0"/>
              <a:t> </a:t>
            </a:r>
            <a:r>
              <a:rPr sz="3950" spc="-30" dirty="0"/>
              <a:t>ya</a:t>
            </a:r>
            <a:r>
              <a:rPr sz="3950" spc="-20" dirty="0"/>
              <a:t> </a:t>
            </a:r>
            <a:r>
              <a:rPr sz="3950" spc="-10" dirty="0"/>
              <a:t>Ratiba</a:t>
            </a:r>
            <a:r>
              <a:rPr sz="3950" spc="-30" dirty="0"/>
              <a:t> za</a:t>
            </a:r>
            <a:r>
              <a:rPr sz="3950" spc="-15" dirty="0"/>
              <a:t> </a:t>
            </a:r>
            <a:r>
              <a:rPr sz="3950" spc="-5" dirty="0"/>
              <a:t>Mwanafunzi</a:t>
            </a:r>
            <a:endParaRPr sz="3950"/>
          </a:p>
        </p:txBody>
      </p:sp>
      <p:pic>
        <p:nvPicPr>
          <p:cNvPr id="3" name="object 3"/>
          <p:cNvPicPr/>
          <p:nvPr/>
        </p:nvPicPr>
        <p:blipFill>
          <a:blip r:embed="rId2" cstate="print"/>
          <a:stretch>
            <a:fillRect/>
          </a:stretch>
        </p:blipFill>
        <p:spPr>
          <a:xfrm>
            <a:off x="1527810" y="1415844"/>
            <a:ext cx="5463002" cy="4546804"/>
          </a:xfrm>
          <a:prstGeom prst="rect">
            <a:avLst/>
          </a:prstGeom>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158897" y="701280"/>
            <a:ext cx="6817995" cy="629285"/>
          </a:xfrm>
          <a:prstGeom prst="rect">
            <a:avLst/>
          </a:prstGeom>
        </p:spPr>
        <p:txBody>
          <a:bodyPr vert="horz" wrap="square" lIns="0" tIns="13970" rIns="0" bIns="0" rtlCol="0">
            <a:spAutoFit/>
          </a:bodyPr>
          <a:lstStyle/>
          <a:p>
            <a:pPr marL="12700">
              <a:lnSpc>
                <a:spcPct val="100000"/>
              </a:lnSpc>
              <a:spcBef>
                <a:spcPts val="110"/>
              </a:spcBef>
            </a:pPr>
            <a:r>
              <a:rPr sz="3950" dirty="0"/>
              <a:t>Sampuli</a:t>
            </a:r>
            <a:r>
              <a:rPr sz="3950" spc="-25" dirty="0"/>
              <a:t> </a:t>
            </a:r>
            <a:r>
              <a:rPr sz="3950" spc="-30" dirty="0"/>
              <a:t>ya</a:t>
            </a:r>
            <a:r>
              <a:rPr sz="3950" spc="-20" dirty="0"/>
              <a:t> </a:t>
            </a:r>
            <a:r>
              <a:rPr sz="3950" spc="-10" dirty="0"/>
              <a:t>Ratiba</a:t>
            </a:r>
            <a:r>
              <a:rPr sz="3950" spc="-30" dirty="0"/>
              <a:t> za</a:t>
            </a:r>
            <a:r>
              <a:rPr sz="3950" spc="-15" dirty="0"/>
              <a:t> </a:t>
            </a:r>
            <a:r>
              <a:rPr sz="3950" spc="-5" dirty="0"/>
              <a:t>Mwanafunzi</a:t>
            </a:r>
            <a:endParaRPr sz="3950"/>
          </a:p>
        </p:txBody>
      </p:sp>
      <p:pic>
        <p:nvPicPr>
          <p:cNvPr id="3" name="object 3"/>
          <p:cNvPicPr/>
          <p:nvPr/>
        </p:nvPicPr>
        <p:blipFill>
          <a:blip r:embed="rId2" cstate="print"/>
          <a:stretch>
            <a:fillRect/>
          </a:stretch>
        </p:blipFill>
        <p:spPr>
          <a:xfrm>
            <a:off x="2004451" y="1460000"/>
            <a:ext cx="4731774" cy="4792438"/>
          </a:xfrm>
          <a:prstGeom prst="rect">
            <a:avLst/>
          </a:prstGeom>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883107" y="694668"/>
            <a:ext cx="3618865" cy="695960"/>
          </a:xfrm>
          <a:prstGeom prst="rect">
            <a:avLst/>
          </a:prstGeom>
        </p:spPr>
        <p:txBody>
          <a:bodyPr vert="horz" wrap="square" lIns="0" tIns="12700" rIns="0" bIns="0" rtlCol="0">
            <a:spAutoFit/>
          </a:bodyPr>
          <a:lstStyle/>
          <a:p>
            <a:pPr marL="12700">
              <a:lnSpc>
                <a:spcPct val="100000"/>
              </a:lnSpc>
              <a:spcBef>
                <a:spcPts val="100"/>
              </a:spcBef>
            </a:pPr>
            <a:r>
              <a:rPr sz="4400" spc="-20" dirty="0"/>
              <a:t>Afya</a:t>
            </a:r>
            <a:r>
              <a:rPr sz="4400" spc="-45" dirty="0"/>
              <a:t> </a:t>
            </a:r>
            <a:r>
              <a:rPr sz="4400" dirty="0"/>
              <a:t>&amp;</a:t>
            </a:r>
            <a:r>
              <a:rPr sz="4400" spc="-45" dirty="0"/>
              <a:t> </a:t>
            </a:r>
            <a:r>
              <a:rPr sz="4400" spc="-5" dirty="0"/>
              <a:t>Usalama</a:t>
            </a:r>
            <a:endParaRPr sz="4400"/>
          </a:p>
        </p:txBody>
      </p:sp>
      <p:sp>
        <p:nvSpPr>
          <p:cNvPr id="3" name="object 3"/>
          <p:cNvSpPr txBox="1"/>
          <p:nvPr/>
        </p:nvSpPr>
        <p:spPr>
          <a:xfrm>
            <a:off x="454190" y="1363807"/>
            <a:ext cx="8213725" cy="4433570"/>
          </a:xfrm>
          <a:prstGeom prst="rect">
            <a:avLst/>
          </a:prstGeom>
        </p:spPr>
        <p:txBody>
          <a:bodyPr vert="horz" wrap="square" lIns="0" tIns="92710" rIns="0" bIns="0" rtlCol="0">
            <a:spAutoFit/>
          </a:bodyPr>
          <a:lstStyle/>
          <a:p>
            <a:pPr marL="361950" marR="284480" indent="-349885">
              <a:lnSpc>
                <a:spcPts val="2610"/>
              </a:lnSpc>
              <a:spcBef>
                <a:spcPts val="730"/>
              </a:spcBef>
              <a:buFont typeface="Arial"/>
              <a:buChar char="•"/>
              <a:tabLst>
                <a:tab pos="361950" algn="l"/>
                <a:tab pos="362585" algn="l"/>
              </a:tabLst>
            </a:pPr>
            <a:r>
              <a:rPr sz="2700" spc="5" dirty="0">
                <a:latin typeface="Calibri"/>
                <a:cs typeface="Calibri"/>
              </a:rPr>
              <a:t>CMSD</a:t>
            </a:r>
            <a:r>
              <a:rPr sz="2700" dirty="0">
                <a:latin typeface="Calibri"/>
                <a:cs typeface="Calibri"/>
              </a:rPr>
              <a:t> yaendelea</a:t>
            </a:r>
            <a:r>
              <a:rPr sz="2700" spc="5" dirty="0">
                <a:latin typeface="Calibri"/>
                <a:cs typeface="Calibri"/>
              </a:rPr>
              <a:t> </a:t>
            </a:r>
            <a:r>
              <a:rPr sz="2700" spc="-10" dirty="0">
                <a:latin typeface="Calibri"/>
                <a:cs typeface="Calibri"/>
              </a:rPr>
              <a:t>kufuata</a:t>
            </a:r>
            <a:r>
              <a:rPr sz="2700" dirty="0">
                <a:latin typeface="Calibri"/>
                <a:cs typeface="Calibri"/>
              </a:rPr>
              <a:t> </a:t>
            </a:r>
            <a:r>
              <a:rPr sz="2700" spc="-10" dirty="0">
                <a:latin typeface="Calibri"/>
                <a:cs typeface="Calibri"/>
              </a:rPr>
              <a:t>mapendekezo</a:t>
            </a:r>
            <a:r>
              <a:rPr sz="2700" spc="5" dirty="0">
                <a:latin typeface="Calibri"/>
                <a:cs typeface="Calibri"/>
              </a:rPr>
              <a:t> </a:t>
            </a:r>
            <a:r>
              <a:rPr sz="2700" spc="-15" dirty="0">
                <a:latin typeface="Calibri"/>
                <a:cs typeface="Calibri"/>
              </a:rPr>
              <a:t>ya</a:t>
            </a:r>
            <a:r>
              <a:rPr sz="2700" dirty="0">
                <a:latin typeface="Calibri"/>
                <a:cs typeface="Calibri"/>
              </a:rPr>
              <a:t> </a:t>
            </a:r>
            <a:r>
              <a:rPr sz="2700" spc="-5" dirty="0">
                <a:latin typeface="Calibri"/>
                <a:cs typeface="Calibri"/>
              </a:rPr>
              <a:t>wataalamu </a:t>
            </a:r>
            <a:r>
              <a:rPr sz="2700" spc="-595" dirty="0">
                <a:latin typeface="Calibri"/>
                <a:cs typeface="Calibri"/>
              </a:rPr>
              <a:t> </a:t>
            </a:r>
            <a:r>
              <a:rPr sz="2700" spc="-10" dirty="0">
                <a:latin typeface="Calibri"/>
                <a:cs typeface="Calibri"/>
              </a:rPr>
              <a:t>wa</a:t>
            </a:r>
            <a:r>
              <a:rPr sz="2700" spc="-5" dirty="0">
                <a:latin typeface="Calibri"/>
                <a:cs typeface="Calibri"/>
              </a:rPr>
              <a:t> </a:t>
            </a:r>
            <a:r>
              <a:rPr sz="2700" dirty="0">
                <a:latin typeface="Calibri"/>
                <a:cs typeface="Calibri"/>
              </a:rPr>
              <a:t>tiba</a:t>
            </a:r>
            <a:r>
              <a:rPr sz="2700" spc="-5" dirty="0">
                <a:latin typeface="Calibri"/>
                <a:cs typeface="Calibri"/>
              </a:rPr>
              <a:t> </a:t>
            </a:r>
            <a:r>
              <a:rPr sz="2700" spc="5" dirty="0">
                <a:latin typeface="Calibri"/>
                <a:cs typeface="Calibri"/>
              </a:rPr>
              <a:t>na</a:t>
            </a:r>
            <a:r>
              <a:rPr sz="2700" dirty="0">
                <a:latin typeface="Calibri"/>
                <a:cs typeface="Calibri"/>
              </a:rPr>
              <a:t> </a:t>
            </a:r>
            <a:r>
              <a:rPr sz="2700" spc="-5" dirty="0">
                <a:latin typeface="Calibri"/>
                <a:cs typeface="Calibri"/>
              </a:rPr>
              <a:t>afya</a:t>
            </a:r>
            <a:endParaRPr sz="2700">
              <a:latin typeface="Calibri"/>
              <a:cs typeface="Calibri"/>
            </a:endParaRPr>
          </a:p>
          <a:p>
            <a:pPr marL="361950" marR="5080">
              <a:lnSpc>
                <a:spcPts val="2610"/>
              </a:lnSpc>
              <a:spcBef>
                <a:spcPts val="545"/>
              </a:spcBef>
            </a:pPr>
            <a:r>
              <a:rPr sz="2700" dirty="0">
                <a:latin typeface="Calibri"/>
                <a:cs typeface="Calibri"/>
              </a:rPr>
              <a:t>Vituo </a:t>
            </a:r>
            <a:r>
              <a:rPr sz="2700" spc="-5" dirty="0">
                <a:latin typeface="Calibri"/>
                <a:cs typeface="Calibri"/>
              </a:rPr>
              <a:t>vya</a:t>
            </a:r>
            <a:r>
              <a:rPr sz="2700" spc="5" dirty="0">
                <a:latin typeface="Calibri"/>
                <a:cs typeface="Calibri"/>
              </a:rPr>
              <a:t> </a:t>
            </a:r>
            <a:r>
              <a:rPr sz="2700" dirty="0">
                <a:latin typeface="Calibri"/>
                <a:cs typeface="Calibri"/>
              </a:rPr>
              <a:t>ukaguzi</a:t>
            </a:r>
            <a:r>
              <a:rPr sz="2700" spc="5" dirty="0">
                <a:latin typeface="Calibri"/>
                <a:cs typeface="Calibri"/>
              </a:rPr>
              <a:t> </a:t>
            </a:r>
            <a:r>
              <a:rPr sz="2700" spc="-10" dirty="0">
                <a:latin typeface="Calibri"/>
                <a:cs typeface="Calibri"/>
              </a:rPr>
              <a:t>wa</a:t>
            </a:r>
            <a:r>
              <a:rPr sz="2700" spc="5" dirty="0">
                <a:latin typeface="Calibri"/>
                <a:cs typeface="Calibri"/>
              </a:rPr>
              <a:t> </a:t>
            </a:r>
            <a:r>
              <a:rPr sz="2700" spc="-5" dirty="0">
                <a:latin typeface="Calibri"/>
                <a:cs typeface="Calibri"/>
              </a:rPr>
              <a:t>joto</a:t>
            </a:r>
            <a:r>
              <a:rPr sz="2700" dirty="0">
                <a:latin typeface="Calibri"/>
                <a:cs typeface="Calibri"/>
              </a:rPr>
              <a:t> </a:t>
            </a:r>
            <a:r>
              <a:rPr sz="2700" spc="5" dirty="0">
                <a:latin typeface="Calibri"/>
                <a:cs typeface="Calibri"/>
              </a:rPr>
              <a:t>na </a:t>
            </a:r>
            <a:r>
              <a:rPr sz="2700" dirty="0">
                <a:latin typeface="Calibri"/>
                <a:cs typeface="Calibri"/>
              </a:rPr>
              <a:t>vituo</a:t>
            </a:r>
            <a:r>
              <a:rPr sz="2700" spc="5" dirty="0">
                <a:latin typeface="Calibri"/>
                <a:cs typeface="Calibri"/>
              </a:rPr>
              <a:t> </a:t>
            </a:r>
            <a:r>
              <a:rPr sz="2700" spc="-5" dirty="0">
                <a:latin typeface="Calibri"/>
                <a:cs typeface="Calibri"/>
              </a:rPr>
              <a:t>vya</a:t>
            </a:r>
            <a:r>
              <a:rPr sz="2700" spc="5" dirty="0">
                <a:latin typeface="Calibri"/>
                <a:cs typeface="Calibri"/>
              </a:rPr>
              <a:t> </a:t>
            </a:r>
            <a:r>
              <a:rPr sz="2700" spc="-5" dirty="0">
                <a:latin typeface="Calibri"/>
                <a:cs typeface="Calibri"/>
              </a:rPr>
              <a:t>kusafisha</a:t>
            </a:r>
            <a:r>
              <a:rPr sz="2700" spc="55" dirty="0">
                <a:latin typeface="Calibri"/>
                <a:cs typeface="Calibri"/>
              </a:rPr>
              <a:t> </a:t>
            </a:r>
            <a:r>
              <a:rPr sz="2700" spc="-10" dirty="0">
                <a:latin typeface="Calibri"/>
                <a:cs typeface="Calibri"/>
              </a:rPr>
              <a:t>mikono </a:t>
            </a:r>
            <a:r>
              <a:rPr sz="2700" spc="-595" dirty="0">
                <a:latin typeface="Calibri"/>
                <a:cs typeface="Calibri"/>
              </a:rPr>
              <a:t> </a:t>
            </a:r>
            <a:r>
              <a:rPr sz="2700" spc="-20" dirty="0">
                <a:latin typeface="Calibri"/>
                <a:cs typeface="Calibri"/>
              </a:rPr>
              <a:t>viko</a:t>
            </a:r>
            <a:r>
              <a:rPr sz="2700" spc="-5" dirty="0">
                <a:latin typeface="Calibri"/>
                <a:cs typeface="Calibri"/>
              </a:rPr>
              <a:t> </a:t>
            </a:r>
            <a:r>
              <a:rPr sz="2700" spc="-15" dirty="0">
                <a:latin typeface="Calibri"/>
                <a:cs typeface="Calibri"/>
              </a:rPr>
              <a:t>katika</a:t>
            </a:r>
            <a:r>
              <a:rPr sz="2700" dirty="0">
                <a:latin typeface="Calibri"/>
                <a:cs typeface="Calibri"/>
              </a:rPr>
              <a:t> majengo </a:t>
            </a:r>
            <a:r>
              <a:rPr sz="2700" spc="-10" dirty="0">
                <a:latin typeface="Calibri"/>
                <a:cs typeface="Calibri"/>
              </a:rPr>
              <a:t>yote</a:t>
            </a:r>
            <a:r>
              <a:rPr sz="2700" dirty="0">
                <a:latin typeface="Calibri"/>
                <a:cs typeface="Calibri"/>
              </a:rPr>
              <a:t> </a:t>
            </a:r>
            <a:r>
              <a:rPr sz="2700" spc="-15" dirty="0">
                <a:latin typeface="Calibri"/>
                <a:cs typeface="Calibri"/>
              </a:rPr>
              <a:t>ya</a:t>
            </a:r>
            <a:r>
              <a:rPr sz="2700" dirty="0">
                <a:latin typeface="Calibri"/>
                <a:cs typeface="Calibri"/>
              </a:rPr>
              <a:t> shule</a:t>
            </a:r>
            <a:endParaRPr sz="2700">
              <a:latin typeface="Calibri"/>
              <a:cs typeface="Calibri"/>
            </a:endParaRPr>
          </a:p>
          <a:p>
            <a:pPr marL="361950" marR="592455" lvl="1" indent="-291465">
              <a:lnSpc>
                <a:spcPts val="2610"/>
              </a:lnSpc>
              <a:spcBef>
                <a:spcPts val="550"/>
              </a:spcBef>
              <a:buFont typeface="Arial"/>
              <a:buChar char="•"/>
              <a:tabLst>
                <a:tab pos="361950" algn="l"/>
                <a:tab pos="362585" algn="l"/>
              </a:tabLst>
            </a:pPr>
            <a:r>
              <a:rPr sz="2700" spc="5" dirty="0">
                <a:latin typeface="Calibri"/>
                <a:cs typeface="Calibri"/>
              </a:rPr>
              <a:t>Umbali </a:t>
            </a:r>
            <a:r>
              <a:rPr sz="2700" spc="-10" dirty="0">
                <a:latin typeface="Calibri"/>
                <a:cs typeface="Calibri"/>
              </a:rPr>
              <a:t>wa </a:t>
            </a:r>
            <a:r>
              <a:rPr sz="2700" dirty="0">
                <a:latin typeface="Calibri"/>
                <a:cs typeface="Calibri"/>
              </a:rPr>
              <a:t>kijamii, </a:t>
            </a:r>
            <a:r>
              <a:rPr sz="2700" spc="-5" dirty="0">
                <a:latin typeface="Calibri"/>
                <a:cs typeface="Calibri"/>
              </a:rPr>
              <a:t>uliofafanuliwa kama </a:t>
            </a:r>
            <a:r>
              <a:rPr sz="2700" dirty="0">
                <a:latin typeface="Calibri"/>
                <a:cs typeface="Calibri"/>
              </a:rPr>
              <a:t>futi </a:t>
            </a:r>
            <a:r>
              <a:rPr sz="2700" spc="10" dirty="0">
                <a:latin typeface="Calibri"/>
                <a:cs typeface="Calibri"/>
              </a:rPr>
              <a:t>6 </a:t>
            </a:r>
            <a:r>
              <a:rPr sz="2700" spc="-15" dirty="0">
                <a:latin typeface="Calibri"/>
                <a:cs typeface="Calibri"/>
              </a:rPr>
              <a:t>kati ya </a:t>
            </a:r>
            <a:r>
              <a:rPr sz="2700" spc="-600" dirty="0">
                <a:latin typeface="Calibri"/>
                <a:cs typeface="Calibri"/>
              </a:rPr>
              <a:t> </a:t>
            </a:r>
            <a:r>
              <a:rPr sz="2700" spc="-10" dirty="0">
                <a:latin typeface="Calibri"/>
                <a:cs typeface="Calibri"/>
              </a:rPr>
              <a:t>watu, </a:t>
            </a:r>
            <a:r>
              <a:rPr sz="2700" dirty="0">
                <a:latin typeface="Calibri"/>
                <a:cs typeface="Calibri"/>
              </a:rPr>
              <a:t>utadumishwa </a:t>
            </a:r>
            <a:r>
              <a:rPr sz="2700" spc="-15" dirty="0">
                <a:latin typeface="Calibri"/>
                <a:cs typeface="Calibri"/>
              </a:rPr>
              <a:t>wakati</a:t>
            </a:r>
            <a:r>
              <a:rPr sz="2700" spc="-5" dirty="0">
                <a:latin typeface="Calibri"/>
                <a:cs typeface="Calibri"/>
              </a:rPr>
              <a:t> </a:t>
            </a:r>
            <a:r>
              <a:rPr sz="2700" spc="-10" dirty="0">
                <a:latin typeface="Calibri"/>
                <a:cs typeface="Calibri"/>
              </a:rPr>
              <a:t>wote</a:t>
            </a:r>
            <a:endParaRPr sz="2700">
              <a:latin typeface="Calibri"/>
              <a:cs typeface="Calibri"/>
            </a:endParaRPr>
          </a:p>
          <a:p>
            <a:pPr marL="361950" marR="669925" lvl="1" indent="-291465">
              <a:lnSpc>
                <a:spcPts val="2610"/>
              </a:lnSpc>
              <a:spcBef>
                <a:spcPts val="545"/>
              </a:spcBef>
              <a:buFont typeface="Arial"/>
              <a:buChar char="•"/>
              <a:tabLst>
                <a:tab pos="361950" algn="l"/>
                <a:tab pos="362585" algn="l"/>
              </a:tabLst>
            </a:pPr>
            <a:r>
              <a:rPr sz="2700" spc="-15" dirty="0">
                <a:latin typeface="Calibri"/>
                <a:cs typeface="Calibri"/>
              </a:rPr>
              <a:t>Uwezo </a:t>
            </a:r>
            <a:r>
              <a:rPr sz="2700" spc="5" dirty="0">
                <a:latin typeface="Calibri"/>
                <a:cs typeface="Calibri"/>
              </a:rPr>
              <a:t>juu </a:t>
            </a:r>
            <a:r>
              <a:rPr sz="2700" spc="-15" dirty="0">
                <a:latin typeface="Calibri"/>
                <a:cs typeface="Calibri"/>
              </a:rPr>
              <a:t>ya </a:t>
            </a:r>
            <a:r>
              <a:rPr sz="2700" spc="5" dirty="0">
                <a:latin typeface="Calibri"/>
                <a:cs typeface="Calibri"/>
              </a:rPr>
              <a:t>mabasi na </a:t>
            </a:r>
            <a:r>
              <a:rPr sz="2700" dirty="0">
                <a:latin typeface="Calibri"/>
                <a:cs typeface="Calibri"/>
              </a:rPr>
              <a:t>madarasani </a:t>
            </a:r>
            <a:r>
              <a:rPr sz="2700" spc="5" dirty="0">
                <a:latin typeface="Calibri"/>
                <a:cs typeface="Calibri"/>
              </a:rPr>
              <a:t>ni </a:t>
            </a:r>
            <a:r>
              <a:rPr sz="2700" dirty="0">
                <a:latin typeface="Calibri"/>
                <a:cs typeface="Calibri"/>
              </a:rPr>
              <a:t>mdogo </a:t>
            </a:r>
            <a:r>
              <a:rPr sz="2700" spc="5" dirty="0">
                <a:latin typeface="Calibri"/>
                <a:cs typeface="Calibri"/>
              </a:rPr>
              <a:t> </a:t>
            </a:r>
            <a:r>
              <a:rPr sz="2700" dirty="0">
                <a:latin typeface="Calibri"/>
                <a:cs typeface="Calibri"/>
              </a:rPr>
              <a:t>kuhakikisha wanafunzi </a:t>
            </a:r>
            <a:r>
              <a:rPr sz="2700" spc="5" dirty="0">
                <a:latin typeface="Calibri"/>
                <a:cs typeface="Calibri"/>
              </a:rPr>
              <a:t>wachache </a:t>
            </a:r>
            <a:r>
              <a:rPr sz="2700" spc="-5" dirty="0">
                <a:latin typeface="Calibri"/>
                <a:cs typeface="Calibri"/>
              </a:rPr>
              <a:t>wanatumia nafasi </a:t>
            </a:r>
            <a:r>
              <a:rPr sz="2700" spc="-600" dirty="0">
                <a:latin typeface="Calibri"/>
                <a:cs typeface="Calibri"/>
              </a:rPr>
              <a:t> </a:t>
            </a:r>
            <a:r>
              <a:rPr sz="2700" spc="-5" dirty="0">
                <a:latin typeface="Calibri"/>
                <a:cs typeface="Calibri"/>
              </a:rPr>
              <a:t>hiyo kwa</a:t>
            </a:r>
            <a:r>
              <a:rPr sz="2700" dirty="0">
                <a:latin typeface="Calibri"/>
                <a:cs typeface="Calibri"/>
              </a:rPr>
              <a:t> </a:t>
            </a:r>
            <a:r>
              <a:rPr sz="2700" spc="-15" dirty="0">
                <a:latin typeface="Calibri"/>
                <a:cs typeface="Calibri"/>
              </a:rPr>
              <a:t>wakati</a:t>
            </a:r>
            <a:r>
              <a:rPr sz="2700" spc="-5" dirty="0">
                <a:latin typeface="Calibri"/>
                <a:cs typeface="Calibri"/>
              </a:rPr>
              <a:t> </a:t>
            </a:r>
            <a:r>
              <a:rPr sz="2700" spc="5" dirty="0">
                <a:latin typeface="Calibri"/>
                <a:cs typeface="Calibri"/>
              </a:rPr>
              <a:t>mmoja</a:t>
            </a:r>
            <a:endParaRPr sz="2700">
              <a:latin typeface="Calibri"/>
              <a:cs typeface="Calibri"/>
            </a:endParaRPr>
          </a:p>
          <a:p>
            <a:pPr marL="361950" marR="1125855" lvl="1" indent="-291465" algn="just">
              <a:lnSpc>
                <a:spcPct val="89000"/>
              </a:lnSpc>
              <a:spcBef>
                <a:spcPts val="290"/>
              </a:spcBef>
              <a:buFont typeface="Arial"/>
              <a:buChar char="•"/>
              <a:tabLst>
                <a:tab pos="362585" algn="l"/>
              </a:tabLst>
            </a:pPr>
            <a:r>
              <a:rPr sz="2700" dirty="0">
                <a:latin typeface="Calibri"/>
                <a:cs typeface="Calibri"/>
              </a:rPr>
              <a:t>Madarasa, </a:t>
            </a:r>
            <a:r>
              <a:rPr sz="2700" spc="5" dirty="0">
                <a:latin typeface="Calibri"/>
                <a:cs typeface="Calibri"/>
              </a:rPr>
              <a:t>maeneo mengine </a:t>
            </a:r>
            <a:r>
              <a:rPr sz="2700" spc="-15" dirty="0">
                <a:latin typeface="Calibri"/>
                <a:cs typeface="Calibri"/>
              </a:rPr>
              <a:t>ya </a:t>
            </a:r>
            <a:r>
              <a:rPr sz="2700" dirty="0">
                <a:latin typeface="Calibri"/>
                <a:cs typeface="Calibri"/>
              </a:rPr>
              <a:t>shule </a:t>
            </a:r>
            <a:r>
              <a:rPr sz="2700" spc="5" dirty="0">
                <a:latin typeface="Calibri"/>
                <a:cs typeface="Calibri"/>
              </a:rPr>
              <a:t>na </a:t>
            </a:r>
            <a:r>
              <a:rPr sz="2700" dirty="0">
                <a:latin typeface="Calibri"/>
                <a:cs typeface="Calibri"/>
              </a:rPr>
              <a:t>mabasi </a:t>
            </a:r>
            <a:r>
              <a:rPr sz="2700" spc="-600" dirty="0">
                <a:latin typeface="Calibri"/>
                <a:cs typeface="Calibri"/>
              </a:rPr>
              <a:t> </a:t>
            </a:r>
            <a:r>
              <a:rPr sz="2700" spc="-10" dirty="0">
                <a:latin typeface="Calibri"/>
                <a:cs typeface="Calibri"/>
              </a:rPr>
              <a:t>yatasafishwa </a:t>
            </a:r>
            <a:r>
              <a:rPr sz="2700" spc="5" dirty="0">
                <a:latin typeface="Calibri"/>
                <a:cs typeface="Calibri"/>
              </a:rPr>
              <a:t>na </a:t>
            </a:r>
            <a:r>
              <a:rPr sz="2700" spc="-5" dirty="0">
                <a:latin typeface="Calibri"/>
                <a:cs typeface="Calibri"/>
              </a:rPr>
              <a:t>kusafishwa </a:t>
            </a:r>
            <a:r>
              <a:rPr sz="2700" spc="-10" dirty="0">
                <a:latin typeface="Calibri"/>
                <a:cs typeface="Calibri"/>
              </a:rPr>
              <a:t>mara </a:t>
            </a:r>
            <a:r>
              <a:rPr sz="2700" spc="-5" dirty="0">
                <a:latin typeface="Calibri"/>
                <a:cs typeface="Calibri"/>
              </a:rPr>
              <a:t>kwa </a:t>
            </a:r>
            <a:r>
              <a:rPr sz="2700" spc="-10" dirty="0">
                <a:latin typeface="Calibri"/>
                <a:cs typeface="Calibri"/>
              </a:rPr>
              <a:t>mara </a:t>
            </a:r>
            <a:r>
              <a:rPr sz="2700" spc="-20" dirty="0">
                <a:latin typeface="Calibri"/>
                <a:cs typeface="Calibri"/>
              </a:rPr>
              <a:t>kati </a:t>
            </a:r>
            <a:r>
              <a:rPr sz="2700" spc="-15" dirty="0">
                <a:latin typeface="Calibri"/>
                <a:cs typeface="Calibri"/>
              </a:rPr>
              <a:t> ya</a:t>
            </a:r>
            <a:r>
              <a:rPr sz="2700" spc="-5" dirty="0">
                <a:latin typeface="Calibri"/>
                <a:cs typeface="Calibri"/>
              </a:rPr>
              <a:t> </a:t>
            </a:r>
            <a:r>
              <a:rPr sz="2700" dirty="0">
                <a:latin typeface="Calibri"/>
                <a:cs typeface="Calibri"/>
              </a:rPr>
              <a:t>matumizi</a:t>
            </a:r>
            <a:endParaRPr sz="2700">
              <a:latin typeface="Calibri"/>
              <a:cs typeface="Calibri"/>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996781" y="911631"/>
            <a:ext cx="7284084" cy="629285"/>
          </a:xfrm>
          <a:prstGeom prst="rect">
            <a:avLst/>
          </a:prstGeom>
        </p:spPr>
        <p:txBody>
          <a:bodyPr vert="horz" wrap="square" lIns="0" tIns="13970" rIns="0" bIns="0" rtlCol="0">
            <a:spAutoFit/>
          </a:bodyPr>
          <a:lstStyle/>
          <a:p>
            <a:pPr marL="12700">
              <a:lnSpc>
                <a:spcPct val="100000"/>
              </a:lnSpc>
              <a:spcBef>
                <a:spcPts val="110"/>
              </a:spcBef>
            </a:pPr>
            <a:r>
              <a:rPr sz="3950" spc="-5" dirty="0"/>
              <a:t>Kile</a:t>
            </a:r>
            <a:r>
              <a:rPr sz="3950" spc="-10" dirty="0"/>
              <a:t> </a:t>
            </a:r>
            <a:r>
              <a:rPr sz="3950" spc="-20" dirty="0"/>
              <a:t>Wanafunzi</a:t>
            </a:r>
            <a:r>
              <a:rPr sz="3950" dirty="0"/>
              <a:t> </a:t>
            </a:r>
            <a:r>
              <a:rPr sz="3950" spc="-35" dirty="0"/>
              <a:t>Wanaweza</a:t>
            </a:r>
            <a:r>
              <a:rPr sz="3950" dirty="0"/>
              <a:t> </a:t>
            </a:r>
            <a:r>
              <a:rPr sz="3950" spc="-20" dirty="0"/>
              <a:t>Kutarajia</a:t>
            </a:r>
            <a:endParaRPr sz="3950"/>
          </a:p>
        </p:txBody>
      </p:sp>
      <p:sp>
        <p:nvSpPr>
          <p:cNvPr id="3" name="object 3"/>
          <p:cNvSpPr/>
          <p:nvPr/>
        </p:nvSpPr>
        <p:spPr>
          <a:xfrm>
            <a:off x="796125" y="5207117"/>
            <a:ext cx="6063615" cy="264795"/>
          </a:xfrm>
          <a:custGeom>
            <a:avLst/>
            <a:gdLst/>
            <a:ahLst/>
            <a:cxnLst/>
            <a:rect l="l" t="t" r="r" b="b"/>
            <a:pathLst>
              <a:path w="6063615" h="264795">
                <a:moveTo>
                  <a:pt x="6063267" y="264566"/>
                </a:moveTo>
                <a:lnTo>
                  <a:pt x="0" y="264566"/>
                </a:lnTo>
                <a:lnTo>
                  <a:pt x="0" y="0"/>
                </a:lnTo>
                <a:lnTo>
                  <a:pt x="6063267" y="0"/>
                </a:lnTo>
                <a:lnTo>
                  <a:pt x="6063267" y="264566"/>
                </a:lnTo>
                <a:close/>
              </a:path>
            </a:pathLst>
          </a:custGeom>
          <a:solidFill>
            <a:srgbClr val="F9F9F9"/>
          </a:solidFill>
        </p:spPr>
        <p:txBody>
          <a:bodyPr wrap="square" lIns="0" tIns="0" rIns="0" bIns="0" rtlCol="0"/>
          <a:lstStyle/>
          <a:p>
            <a:endParaRPr/>
          </a:p>
        </p:txBody>
      </p:sp>
      <p:sp>
        <p:nvSpPr>
          <p:cNvPr id="4" name="object 4"/>
          <p:cNvSpPr/>
          <p:nvPr/>
        </p:nvSpPr>
        <p:spPr>
          <a:xfrm>
            <a:off x="796125" y="5534675"/>
            <a:ext cx="4411980" cy="264795"/>
          </a:xfrm>
          <a:custGeom>
            <a:avLst/>
            <a:gdLst/>
            <a:ahLst/>
            <a:cxnLst/>
            <a:rect l="l" t="t" r="r" b="b"/>
            <a:pathLst>
              <a:path w="4411980" h="264795">
                <a:moveTo>
                  <a:pt x="4411864" y="264566"/>
                </a:moveTo>
                <a:lnTo>
                  <a:pt x="0" y="264566"/>
                </a:lnTo>
                <a:lnTo>
                  <a:pt x="0" y="0"/>
                </a:lnTo>
                <a:lnTo>
                  <a:pt x="4411864" y="0"/>
                </a:lnTo>
                <a:lnTo>
                  <a:pt x="4411864" y="264566"/>
                </a:lnTo>
                <a:close/>
              </a:path>
            </a:pathLst>
          </a:custGeom>
          <a:solidFill>
            <a:srgbClr val="F9F9F9"/>
          </a:solidFill>
        </p:spPr>
        <p:txBody>
          <a:bodyPr wrap="square" lIns="0" tIns="0" rIns="0" bIns="0" rtlCol="0"/>
          <a:lstStyle/>
          <a:p>
            <a:endParaRPr/>
          </a:p>
        </p:txBody>
      </p:sp>
      <p:sp>
        <p:nvSpPr>
          <p:cNvPr id="5" name="object 5"/>
          <p:cNvSpPr txBox="1"/>
          <p:nvPr/>
        </p:nvSpPr>
        <p:spPr>
          <a:xfrm>
            <a:off x="498433" y="1809349"/>
            <a:ext cx="7620000" cy="4004945"/>
          </a:xfrm>
          <a:prstGeom prst="rect">
            <a:avLst/>
          </a:prstGeom>
        </p:spPr>
        <p:txBody>
          <a:bodyPr vert="horz" wrap="square" lIns="0" tIns="78740" rIns="0" bIns="0" rtlCol="0">
            <a:spAutoFit/>
          </a:bodyPr>
          <a:lstStyle/>
          <a:p>
            <a:pPr marL="297180" marR="5080" indent="-285115">
              <a:lnSpc>
                <a:spcPts val="2150"/>
              </a:lnSpc>
              <a:spcBef>
                <a:spcPts val="620"/>
              </a:spcBef>
              <a:buFont typeface="Arial"/>
              <a:buChar char="•"/>
              <a:tabLst>
                <a:tab pos="297180" algn="l"/>
                <a:tab pos="297815" algn="l"/>
              </a:tabLst>
            </a:pPr>
            <a:r>
              <a:rPr sz="2200" spc="25" dirty="0">
                <a:latin typeface="Lucida Sans"/>
                <a:cs typeface="Lucida Sans"/>
              </a:rPr>
              <a:t>Chakula</a:t>
            </a:r>
            <a:r>
              <a:rPr sz="2200" spc="20" dirty="0">
                <a:latin typeface="Lucida Sans"/>
                <a:cs typeface="Lucida Sans"/>
              </a:rPr>
              <a:t> kilichopakiwa</a:t>
            </a:r>
            <a:r>
              <a:rPr sz="2200" spc="25" dirty="0">
                <a:latin typeface="Lucida Sans"/>
                <a:cs typeface="Lucida Sans"/>
              </a:rPr>
              <a:t> kabla </a:t>
            </a:r>
            <a:r>
              <a:rPr sz="2200" spc="-15" dirty="0">
                <a:latin typeface="Lucida Sans"/>
                <a:cs typeface="Lucida Sans"/>
              </a:rPr>
              <a:t>ili</a:t>
            </a:r>
            <a:r>
              <a:rPr sz="2200" spc="75" dirty="0">
                <a:latin typeface="Lucida Sans"/>
                <a:cs typeface="Lucida Sans"/>
              </a:rPr>
              <a:t> </a:t>
            </a:r>
            <a:r>
              <a:rPr sz="2200" spc="-15" dirty="0">
                <a:latin typeface="Lucida Sans"/>
                <a:cs typeface="Lucida Sans"/>
              </a:rPr>
              <a:t>kupunguza</a:t>
            </a:r>
            <a:r>
              <a:rPr sz="2200" spc="25" dirty="0">
                <a:latin typeface="Lucida Sans"/>
                <a:cs typeface="Lucida Sans"/>
              </a:rPr>
              <a:t> </a:t>
            </a:r>
            <a:r>
              <a:rPr sz="2200" spc="30" dirty="0">
                <a:latin typeface="Lucida Sans"/>
                <a:cs typeface="Lucida Sans"/>
              </a:rPr>
              <a:t>mistari</a:t>
            </a:r>
            <a:r>
              <a:rPr sz="2200" spc="20" dirty="0">
                <a:latin typeface="Lucida Sans"/>
                <a:cs typeface="Lucida Sans"/>
              </a:rPr>
              <a:t> </a:t>
            </a:r>
            <a:r>
              <a:rPr sz="2200" spc="10" dirty="0">
                <a:latin typeface="Lucida Sans"/>
                <a:cs typeface="Lucida Sans"/>
              </a:rPr>
              <a:t>ya </a:t>
            </a:r>
            <a:r>
              <a:rPr sz="2200" spc="-680" dirty="0">
                <a:latin typeface="Lucida Sans"/>
                <a:cs typeface="Lucida Sans"/>
              </a:rPr>
              <a:t> </a:t>
            </a:r>
            <a:r>
              <a:rPr sz="2200" spc="30" dirty="0">
                <a:latin typeface="Lucida Sans"/>
                <a:cs typeface="Lucida Sans"/>
              </a:rPr>
              <a:t>huduma</a:t>
            </a:r>
            <a:r>
              <a:rPr sz="2200" spc="-45" dirty="0">
                <a:latin typeface="Lucida Sans"/>
                <a:cs typeface="Lucida Sans"/>
              </a:rPr>
              <a:t> </a:t>
            </a:r>
            <a:r>
              <a:rPr sz="2200" spc="10" dirty="0">
                <a:latin typeface="Lucida Sans"/>
                <a:cs typeface="Lucida Sans"/>
              </a:rPr>
              <a:t>ya</a:t>
            </a:r>
            <a:r>
              <a:rPr sz="2200" spc="15" dirty="0">
                <a:latin typeface="Lucida Sans"/>
                <a:cs typeface="Lucida Sans"/>
              </a:rPr>
              <a:t> </a:t>
            </a:r>
            <a:r>
              <a:rPr sz="2200" spc="25" dirty="0">
                <a:latin typeface="Lucida Sans"/>
                <a:cs typeface="Lucida Sans"/>
              </a:rPr>
              <a:t>chakula.</a:t>
            </a:r>
            <a:endParaRPr sz="2200">
              <a:latin typeface="Lucida Sans"/>
              <a:cs typeface="Lucida Sans"/>
            </a:endParaRPr>
          </a:p>
          <a:p>
            <a:pPr marL="297180" marR="22860" indent="-285115">
              <a:lnSpc>
                <a:spcPts val="2150"/>
              </a:lnSpc>
              <a:spcBef>
                <a:spcPts val="495"/>
              </a:spcBef>
              <a:buFont typeface="Arial"/>
              <a:buChar char="•"/>
              <a:tabLst>
                <a:tab pos="297180" algn="l"/>
                <a:tab pos="297815" algn="l"/>
              </a:tabLst>
            </a:pPr>
            <a:r>
              <a:rPr sz="2200" spc="20" dirty="0">
                <a:latin typeface="Lucida Sans"/>
                <a:cs typeface="Lucida Sans"/>
              </a:rPr>
              <a:t>Kula </a:t>
            </a:r>
            <a:r>
              <a:rPr sz="2200" spc="-10" dirty="0">
                <a:latin typeface="Lucida Sans"/>
                <a:cs typeface="Lucida Sans"/>
              </a:rPr>
              <a:t>kifungua </a:t>
            </a:r>
            <a:r>
              <a:rPr sz="2200" spc="20" dirty="0">
                <a:latin typeface="Lucida Sans"/>
                <a:cs typeface="Lucida Sans"/>
              </a:rPr>
              <a:t>kinywa </a:t>
            </a:r>
            <a:r>
              <a:rPr sz="2200" spc="35" dirty="0">
                <a:latin typeface="Lucida Sans"/>
                <a:cs typeface="Lucida Sans"/>
              </a:rPr>
              <a:t>na </a:t>
            </a:r>
            <a:r>
              <a:rPr sz="2200" spc="40" dirty="0">
                <a:latin typeface="Lucida Sans"/>
                <a:cs typeface="Lucida Sans"/>
              </a:rPr>
              <a:t>chakula </a:t>
            </a:r>
            <a:r>
              <a:rPr sz="2200" spc="65" dirty="0">
                <a:latin typeface="Lucida Sans"/>
                <a:cs typeface="Lucida Sans"/>
              </a:rPr>
              <a:t>cha </a:t>
            </a:r>
            <a:r>
              <a:rPr sz="2200" spc="55" dirty="0">
                <a:latin typeface="Lucida Sans"/>
                <a:cs typeface="Lucida Sans"/>
              </a:rPr>
              <a:t>mchana </a:t>
            </a:r>
            <a:r>
              <a:rPr sz="2200" spc="60" dirty="0">
                <a:latin typeface="Lucida Sans"/>
                <a:cs typeface="Lucida Sans"/>
              </a:rPr>
              <a:t> </a:t>
            </a:r>
            <a:r>
              <a:rPr sz="2200" spc="30" dirty="0">
                <a:latin typeface="Lucida Sans"/>
                <a:cs typeface="Lucida Sans"/>
              </a:rPr>
              <a:t>madarasani</a:t>
            </a:r>
            <a:r>
              <a:rPr sz="2200" spc="70" dirty="0">
                <a:latin typeface="Lucida Sans"/>
                <a:cs typeface="Lucida Sans"/>
              </a:rPr>
              <a:t> </a:t>
            </a:r>
            <a:r>
              <a:rPr sz="2200" spc="-15" dirty="0">
                <a:latin typeface="Lucida Sans"/>
                <a:cs typeface="Lucida Sans"/>
              </a:rPr>
              <a:t>ili</a:t>
            </a:r>
            <a:r>
              <a:rPr sz="2200" spc="75" dirty="0">
                <a:latin typeface="Lucida Sans"/>
                <a:cs typeface="Lucida Sans"/>
              </a:rPr>
              <a:t> </a:t>
            </a:r>
            <a:r>
              <a:rPr sz="2200" spc="15" dirty="0">
                <a:latin typeface="Lucida Sans"/>
                <a:cs typeface="Lucida Sans"/>
              </a:rPr>
              <a:t>kuepuka</a:t>
            </a:r>
            <a:r>
              <a:rPr sz="2200" spc="25" dirty="0">
                <a:latin typeface="Lucida Sans"/>
                <a:cs typeface="Lucida Sans"/>
              </a:rPr>
              <a:t> </a:t>
            </a:r>
            <a:r>
              <a:rPr sz="2200" dirty="0">
                <a:latin typeface="Lucida Sans"/>
                <a:cs typeface="Lucida Sans"/>
              </a:rPr>
              <a:t>mikusanyiko</a:t>
            </a:r>
            <a:r>
              <a:rPr sz="2200" spc="75" dirty="0">
                <a:latin typeface="Lucida Sans"/>
                <a:cs typeface="Lucida Sans"/>
              </a:rPr>
              <a:t> </a:t>
            </a:r>
            <a:r>
              <a:rPr sz="2200" spc="30" dirty="0">
                <a:latin typeface="Lucida Sans"/>
                <a:cs typeface="Lucida Sans"/>
              </a:rPr>
              <a:t>mikubwa</a:t>
            </a:r>
            <a:r>
              <a:rPr sz="2200" spc="25" dirty="0">
                <a:latin typeface="Lucida Sans"/>
                <a:cs typeface="Lucida Sans"/>
              </a:rPr>
              <a:t> </a:t>
            </a:r>
            <a:r>
              <a:rPr sz="2200" spc="5" dirty="0">
                <a:latin typeface="Lucida Sans"/>
                <a:cs typeface="Lucida Sans"/>
              </a:rPr>
              <a:t>katika </a:t>
            </a:r>
            <a:r>
              <a:rPr sz="2200" spc="-685" dirty="0">
                <a:latin typeface="Lucida Sans"/>
                <a:cs typeface="Lucida Sans"/>
              </a:rPr>
              <a:t> </a:t>
            </a:r>
            <a:r>
              <a:rPr sz="2200" spc="30" dirty="0">
                <a:latin typeface="Lucida Sans"/>
                <a:cs typeface="Lucida Sans"/>
              </a:rPr>
              <a:t>mkahawa.</a:t>
            </a:r>
            <a:endParaRPr sz="2200">
              <a:latin typeface="Lucida Sans"/>
              <a:cs typeface="Lucida Sans"/>
            </a:endParaRPr>
          </a:p>
          <a:p>
            <a:pPr marL="297180" marR="979805" indent="-285115">
              <a:lnSpc>
                <a:spcPts val="2150"/>
              </a:lnSpc>
              <a:spcBef>
                <a:spcPts val="500"/>
              </a:spcBef>
              <a:buFont typeface="Arial"/>
              <a:buChar char="•"/>
              <a:tabLst>
                <a:tab pos="297180" algn="l"/>
                <a:tab pos="297815" algn="l"/>
              </a:tabLst>
            </a:pPr>
            <a:r>
              <a:rPr sz="2200" spc="30" dirty="0">
                <a:latin typeface="Lucida Sans"/>
                <a:cs typeface="Lucida Sans"/>
              </a:rPr>
              <a:t>Kufuatiliwa</a:t>
            </a:r>
            <a:r>
              <a:rPr sz="2200" spc="15" dirty="0">
                <a:latin typeface="Lucida Sans"/>
                <a:cs typeface="Lucida Sans"/>
              </a:rPr>
              <a:t> </a:t>
            </a:r>
            <a:r>
              <a:rPr sz="2200" spc="35" dirty="0">
                <a:latin typeface="Lucida Sans"/>
                <a:cs typeface="Lucida Sans"/>
              </a:rPr>
              <a:t>na</a:t>
            </a:r>
            <a:r>
              <a:rPr sz="2200" spc="15" dirty="0">
                <a:latin typeface="Lucida Sans"/>
                <a:cs typeface="Lucida Sans"/>
              </a:rPr>
              <a:t> </a:t>
            </a:r>
            <a:r>
              <a:rPr sz="2200" spc="-25" dirty="0">
                <a:latin typeface="Lucida Sans"/>
                <a:cs typeface="Lucida Sans"/>
              </a:rPr>
              <a:t>muuguzi</a:t>
            </a:r>
            <a:r>
              <a:rPr sz="2200" spc="20" dirty="0">
                <a:latin typeface="Lucida Sans"/>
                <a:cs typeface="Lucida Sans"/>
              </a:rPr>
              <a:t> </a:t>
            </a:r>
            <a:r>
              <a:rPr sz="2200" spc="100" dirty="0">
                <a:latin typeface="Lucida Sans"/>
                <a:cs typeface="Lucida Sans"/>
              </a:rPr>
              <a:t>wa</a:t>
            </a:r>
            <a:r>
              <a:rPr sz="2200" spc="15" dirty="0">
                <a:latin typeface="Lucida Sans"/>
                <a:cs typeface="Lucida Sans"/>
              </a:rPr>
              <a:t> </a:t>
            </a:r>
            <a:r>
              <a:rPr sz="2200" spc="40" dirty="0">
                <a:latin typeface="Lucida Sans"/>
                <a:cs typeface="Lucida Sans"/>
              </a:rPr>
              <a:t>shule</a:t>
            </a:r>
            <a:r>
              <a:rPr sz="2200" spc="15" dirty="0">
                <a:latin typeface="Lucida Sans"/>
                <a:cs typeface="Lucida Sans"/>
              </a:rPr>
              <a:t> </a:t>
            </a:r>
            <a:r>
              <a:rPr sz="2200" spc="40" dirty="0">
                <a:latin typeface="Lucida Sans"/>
                <a:cs typeface="Lucida Sans"/>
              </a:rPr>
              <a:t>wakati</a:t>
            </a:r>
            <a:r>
              <a:rPr sz="2200" spc="65" dirty="0">
                <a:latin typeface="Lucida Sans"/>
                <a:cs typeface="Lucida Sans"/>
              </a:rPr>
              <a:t> </a:t>
            </a:r>
            <a:r>
              <a:rPr sz="2200" spc="15" dirty="0">
                <a:latin typeface="Lucida Sans"/>
                <a:cs typeface="Lucida Sans"/>
              </a:rPr>
              <a:t>dalili </a:t>
            </a:r>
            <a:r>
              <a:rPr sz="2200" spc="-680" dirty="0">
                <a:latin typeface="Lucida Sans"/>
                <a:cs typeface="Lucida Sans"/>
              </a:rPr>
              <a:t> </a:t>
            </a:r>
            <a:r>
              <a:rPr sz="2200" spc="20" dirty="0">
                <a:latin typeface="Lucida Sans"/>
                <a:cs typeface="Lucida Sans"/>
              </a:rPr>
              <a:t>inaonekana</a:t>
            </a:r>
            <a:r>
              <a:rPr sz="2200" spc="10" dirty="0">
                <a:latin typeface="Lucida Sans"/>
                <a:cs typeface="Lucida Sans"/>
              </a:rPr>
              <a:t> hadi</a:t>
            </a:r>
            <a:r>
              <a:rPr sz="2200" spc="65" dirty="0">
                <a:latin typeface="Lucida Sans"/>
                <a:cs typeface="Lucida Sans"/>
              </a:rPr>
              <a:t> </a:t>
            </a:r>
            <a:r>
              <a:rPr sz="2200" spc="30" dirty="0">
                <a:latin typeface="Lucida Sans"/>
                <a:cs typeface="Lucida Sans"/>
              </a:rPr>
              <a:t>kuchukuliwa</a:t>
            </a:r>
            <a:r>
              <a:rPr sz="2200" spc="15" dirty="0">
                <a:latin typeface="Lucida Sans"/>
                <a:cs typeface="Lucida Sans"/>
              </a:rPr>
              <a:t> </a:t>
            </a:r>
            <a:r>
              <a:rPr sz="2200" spc="20" dirty="0">
                <a:latin typeface="Lucida Sans"/>
                <a:cs typeface="Lucida Sans"/>
              </a:rPr>
              <a:t>kutoka</a:t>
            </a:r>
            <a:r>
              <a:rPr sz="2200" spc="15" dirty="0">
                <a:latin typeface="Lucida Sans"/>
                <a:cs typeface="Lucida Sans"/>
              </a:rPr>
              <a:t> shule.</a:t>
            </a:r>
            <a:endParaRPr sz="2200">
              <a:latin typeface="Lucida Sans"/>
              <a:cs typeface="Lucida Sans"/>
            </a:endParaRPr>
          </a:p>
          <a:p>
            <a:pPr marL="297180" marR="83820" indent="-285115">
              <a:lnSpc>
                <a:spcPts val="2150"/>
              </a:lnSpc>
              <a:spcBef>
                <a:spcPts val="495"/>
              </a:spcBef>
              <a:buFont typeface="Arial"/>
              <a:buChar char="•"/>
              <a:tabLst>
                <a:tab pos="297180" algn="l"/>
                <a:tab pos="297815" algn="l"/>
              </a:tabLst>
            </a:pPr>
            <a:r>
              <a:rPr sz="2200" spc="10" dirty="0">
                <a:latin typeface="Lucida Sans"/>
                <a:cs typeface="Lucida Sans"/>
              </a:rPr>
              <a:t>Upatikanaji</a:t>
            </a:r>
            <a:r>
              <a:rPr sz="2200" spc="5" dirty="0">
                <a:latin typeface="Lucida Sans"/>
                <a:cs typeface="Lucida Sans"/>
              </a:rPr>
              <a:t> </a:t>
            </a:r>
            <a:r>
              <a:rPr sz="2200" spc="100" dirty="0">
                <a:latin typeface="Lucida Sans"/>
                <a:cs typeface="Lucida Sans"/>
              </a:rPr>
              <a:t>wa</a:t>
            </a:r>
            <a:r>
              <a:rPr sz="2200" spc="5" dirty="0">
                <a:latin typeface="Lucida Sans"/>
                <a:cs typeface="Lucida Sans"/>
              </a:rPr>
              <a:t> </a:t>
            </a:r>
            <a:r>
              <a:rPr sz="2200" spc="-5" dirty="0">
                <a:latin typeface="Lucida Sans"/>
                <a:cs typeface="Lucida Sans"/>
              </a:rPr>
              <a:t>Kliniki</a:t>
            </a:r>
            <a:r>
              <a:rPr sz="2200" spc="5" dirty="0">
                <a:latin typeface="Lucida Sans"/>
                <a:cs typeface="Lucida Sans"/>
              </a:rPr>
              <a:t> </a:t>
            </a:r>
            <a:r>
              <a:rPr sz="2200" spc="10" dirty="0">
                <a:latin typeface="Lucida Sans"/>
                <a:cs typeface="Lucida Sans"/>
              </a:rPr>
              <a:t>ya</a:t>
            </a:r>
            <a:r>
              <a:rPr sz="2200" spc="5" dirty="0">
                <a:latin typeface="Lucida Sans"/>
                <a:cs typeface="Lucida Sans"/>
              </a:rPr>
              <a:t> </a:t>
            </a:r>
            <a:r>
              <a:rPr sz="2200" spc="10" dirty="0">
                <a:latin typeface="Lucida Sans"/>
                <a:cs typeface="Lucida Sans"/>
              </a:rPr>
              <a:t>Utunzaji</a:t>
            </a:r>
            <a:r>
              <a:rPr sz="2200" spc="55" dirty="0">
                <a:latin typeface="Lucida Sans"/>
                <a:cs typeface="Lucida Sans"/>
              </a:rPr>
              <a:t> </a:t>
            </a:r>
            <a:r>
              <a:rPr sz="2200" spc="30" dirty="0">
                <a:latin typeface="Lucida Sans"/>
                <a:cs typeface="Lucida Sans"/>
              </a:rPr>
              <a:t>iliyoteuliwa</a:t>
            </a:r>
            <a:r>
              <a:rPr sz="2200" spc="-40" dirty="0">
                <a:latin typeface="Lucida Sans"/>
                <a:cs typeface="Lucida Sans"/>
              </a:rPr>
              <a:t> </a:t>
            </a:r>
            <a:r>
              <a:rPr sz="2200" spc="40" dirty="0">
                <a:latin typeface="Lucida Sans"/>
                <a:cs typeface="Lucida Sans"/>
              </a:rPr>
              <a:t>wakati </a:t>
            </a:r>
            <a:r>
              <a:rPr sz="2200" spc="-680" dirty="0">
                <a:latin typeface="Lucida Sans"/>
                <a:cs typeface="Lucida Sans"/>
              </a:rPr>
              <a:t> </a:t>
            </a:r>
            <a:r>
              <a:rPr sz="2200" spc="10" dirty="0">
                <a:latin typeface="Lucida Sans"/>
                <a:cs typeface="Lucida Sans"/>
              </a:rPr>
              <a:t>unasubiri</a:t>
            </a:r>
            <a:r>
              <a:rPr sz="2200" spc="60" dirty="0">
                <a:latin typeface="Lucida Sans"/>
                <a:cs typeface="Lucida Sans"/>
              </a:rPr>
              <a:t> </a:t>
            </a:r>
            <a:r>
              <a:rPr sz="2200" spc="20" dirty="0">
                <a:latin typeface="Lucida Sans"/>
                <a:cs typeface="Lucida Sans"/>
              </a:rPr>
              <a:t>kuchukuliwa.</a:t>
            </a:r>
            <a:endParaRPr sz="2200">
              <a:latin typeface="Lucida Sans"/>
              <a:cs typeface="Lucida Sans"/>
            </a:endParaRPr>
          </a:p>
          <a:p>
            <a:pPr marL="297180" marR="169545" indent="-285115">
              <a:lnSpc>
                <a:spcPts val="2150"/>
              </a:lnSpc>
              <a:spcBef>
                <a:spcPts val="495"/>
              </a:spcBef>
              <a:buFont typeface="Arial"/>
              <a:buChar char="•"/>
              <a:tabLst>
                <a:tab pos="297180" algn="l"/>
                <a:tab pos="297815" algn="l"/>
              </a:tabLst>
            </a:pPr>
            <a:r>
              <a:rPr sz="2200" spc="30" dirty="0">
                <a:latin typeface="Lucida Sans"/>
                <a:cs typeface="Lucida Sans"/>
              </a:rPr>
              <a:t>Wanafunzi</a:t>
            </a:r>
            <a:r>
              <a:rPr sz="2200" spc="15" dirty="0">
                <a:latin typeface="Lucida Sans"/>
                <a:cs typeface="Lucida Sans"/>
              </a:rPr>
              <a:t> </a:t>
            </a:r>
            <a:r>
              <a:rPr sz="2200" spc="60" dirty="0">
                <a:latin typeface="Lucida Sans"/>
                <a:cs typeface="Lucida Sans"/>
              </a:rPr>
              <a:t>wanapaswa</a:t>
            </a:r>
            <a:r>
              <a:rPr sz="2200" spc="15" dirty="0">
                <a:latin typeface="Lucida Sans"/>
                <a:cs typeface="Lucida Sans"/>
              </a:rPr>
              <a:t> </a:t>
            </a:r>
            <a:r>
              <a:rPr sz="2200" spc="10" dirty="0">
                <a:latin typeface="Lucida Sans"/>
                <a:cs typeface="Lucida Sans"/>
              </a:rPr>
              <a:t>kukaa</a:t>
            </a:r>
            <a:r>
              <a:rPr sz="2200" spc="20" dirty="0">
                <a:latin typeface="Lucida Sans"/>
                <a:cs typeface="Lucida Sans"/>
              </a:rPr>
              <a:t> </a:t>
            </a:r>
            <a:r>
              <a:rPr sz="2200" spc="15" dirty="0">
                <a:latin typeface="Lucida Sans"/>
                <a:cs typeface="Lucida Sans"/>
              </a:rPr>
              <a:t>nyumbani</a:t>
            </a:r>
            <a:r>
              <a:rPr sz="2200" spc="65" dirty="0">
                <a:latin typeface="Lucida Sans"/>
                <a:cs typeface="Lucida Sans"/>
              </a:rPr>
              <a:t> </a:t>
            </a:r>
            <a:r>
              <a:rPr sz="2200" spc="60" dirty="0">
                <a:latin typeface="Lucida Sans"/>
                <a:cs typeface="Lucida Sans"/>
              </a:rPr>
              <a:t>kwa</a:t>
            </a:r>
            <a:r>
              <a:rPr sz="2200" spc="15" dirty="0">
                <a:latin typeface="Lucida Sans"/>
                <a:cs typeface="Lucida Sans"/>
              </a:rPr>
              <a:t> </a:t>
            </a:r>
            <a:r>
              <a:rPr sz="2200" spc="50" dirty="0">
                <a:latin typeface="Lucida Sans"/>
                <a:cs typeface="Lucida Sans"/>
              </a:rPr>
              <a:t>saa</a:t>
            </a:r>
            <a:r>
              <a:rPr sz="2200" spc="20" dirty="0">
                <a:latin typeface="Lucida Sans"/>
                <a:cs typeface="Lucida Sans"/>
              </a:rPr>
              <a:t> </a:t>
            </a:r>
            <a:r>
              <a:rPr sz="2200" spc="-90" dirty="0">
                <a:latin typeface="Lucida Sans"/>
                <a:cs typeface="Lucida Sans"/>
              </a:rPr>
              <a:t>24 </a:t>
            </a:r>
            <a:r>
              <a:rPr sz="2200" spc="-685" dirty="0">
                <a:latin typeface="Lucida Sans"/>
                <a:cs typeface="Lucida Sans"/>
              </a:rPr>
              <a:t> </a:t>
            </a:r>
            <a:r>
              <a:rPr sz="2200" spc="10" dirty="0">
                <a:latin typeface="Lucida Sans"/>
                <a:cs typeface="Lucida Sans"/>
              </a:rPr>
              <a:t>kamili</a:t>
            </a:r>
            <a:r>
              <a:rPr sz="2200" spc="60" dirty="0">
                <a:latin typeface="Lucida Sans"/>
                <a:cs typeface="Lucida Sans"/>
              </a:rPr>
              <a:t> </a:t>
            </a:r>
            <a:r>
              <a:rPr sz="2200" spc="35" dirty="0">
                <a:latin typeface="Lucida Sans"/>
                <a:cs typeface="Lucida Sans"/>
              </a:rPr>
              <a:t>baada</a:t>
            </a:r>
            <a:r>
              <a:rPr sz="2200" spc="-40" dirty="0">
                <a:latin typeface="Lucida Sans"/>
                <a:cs typeface="Lucida Sans"/>
              </a:rPr>
              <a:t> </a:t>
            </a:r>
            <a:r>
              <a:rPr sz="2200" spc="10" dirty="0">
                <a:latin typeface="Lucida Sans"/>
                <a:cs typeface="Lucida Sans"/>
              </a:rPr>
              <a:t>ya </a:t>
            </a:r>
            <a:r>
              <a:rPr sz="2200" spc="35" dirty="0">
                <a:latin typeface="Lucida Sans"/>
                <a:cs typeface="Lucida Sans"/>
              </a:rPr>
              <a:t>homa</a:t>
            </a:r>
            <a:r>
              <a:rPr sz="2200" spc="15" dirty="0">
                <a:latin typeface="Lucida Sans"/>
                <a:cs typeface="Lucida Sans"/>
              </a:rPr>
              <a:t> </a:t>
            </a:r>
            <a:r>
              <a:rPr sz="2200" spc="30" dirty="0">
                <a:latin typeface="Lucida Sans"/>
                <a:cs typeface="Lucida Sans"/>
              </a:rPr>
              <a:t>au</a:t>
            </a:r>
            <a:r>
              <a:rPr sz="2200" spc="65" dirty="0">
                <a:latin typeface="Lucida Sans"/>
                <a:cs typeface="Lucida Sans"/>
              </a:rPr>
              <a:t> </a:t>
            </a:r>
            <a:r>
              <a:rPr sz="2200" spc="15" dirty="0">
                <a:latin typeface="Lucida Sans"/>
                <a:cs typeface="Lucida Sans"/>
              </a:rPr>
              <a:t>dalili</a:t>
            </a:r>
            <a:r>
              <a:rPr sz="2200" spc="60" dirty="0">
                <a:latin typeface="Lucida Sans"/>
                <a:cs typeface="Lucida Sans"/>
              </a:rPr>
              <a:t> </a:t>
            </a:r>
            <a:r>
              <a:rPr sz="2200" spc="-20" dirty="0">
                <a:latin typeface="Lucida Sans"/>
                <a:cs typeface="Lucida Sans"/>
              </a:rPr>
              <a:t>kupunguka.</a:t>
            </a:r>
            <a:endParaRPr sz="2200">
              <a:latin typeface="Lucida Sans"/>
              <a:cs typeface="Lucida Sans"/>
            </a:endParaRPr>
          </a:p>
          <a:p>
            <a:pPr marL="297180" marR="1256665" indent="-297180">
              <a:lnSpc>
                <a:spcPct val="100000"/>
              </a:lnSpc>
              <a:spcBef>
                <a:spcPts val="15"/>
              </a:spcBef>
              <a:buClr>
                <a:srgbClr val="000000"/>
              </a:buClr>
              <a:buFont typeface="Arial"/>
              <a:buChar char="•"/>
              <a:tabLst>
                <a:tab pos="297180" algn="l"/>
                <a:tab pos="297815" algn="l"/>
              </a:tabLst>
            </a:pPr>
            <a:r>
              <a:rPr sz="2150" spc="65" dirty="0">
                <a:solidFill>
                  <a:srgbClr val="111111"/>
                </a:solidFill>
                <a:latin typeface="Gill Sans MT"/>
                <a:cs typeface="Gill Sans MT"/>
              </a:rPr>
              <a:t>Uﬁkiaji</a:t>
            </a:r>
            <a:r>
              <a:rPr sz="2150" spc="-75" dirty="0">
                <a:solidFill>
                  <a:srgbClr val="111111"/>
                </a:solidFill>
                <a:latin typeface="Gill Sans MT"/>
                <a:cs typeface="Gill Sans MT"/>
              </a:rPr>
              <a:t> </a:t>
            </a:r>
            <a:r>
              <a:rPr sz="2150" spc="170" dirty="0">
                <a:solidFill>
                  <a:srgbClr val="111111"/>
                </a:solidFill>
                <a:latin typeface="Gill Sans MT"/>
                <a:cs typeface="Gill Sans MT"/>
              </a:rPr>
              <a:t>wa</a:t>
            </a:r>
            <a:r>
              <a:rPr sz="2150" spc="-70" dirty="0">
                <a:solidFill>
                  <a:srgbClr val="111111"/>
                </a:solidFill>
                <a:latin typeface="Gill Sans MT"/>
                <a:cs typeface="Gill Sans MT"/>
              </a:rPr>
              <a:t> </a:t>
            </a:r>
            <a:r>
              <a:rPr sz="2150" spc="175" dirty="0">
                <a:solidFill>
                  <a:srgbClr val="111111"/>
                </a:solidFill>
                <a:latin typeface="Gill Sans MT"/>
                <a:cs typeface="Gill Sans MT"/>
              </a:rPr>
              <a:t>Simu</a:t>
            </a:r>
            <a:r>
              <a:rPr sz="2150" spc="-70" dirty="0">
                <a:solidFill>
                  <a:srgbClr val="111111"/>
                </a:solidFill>
                <a:latin typeface="Gill Sans MT"/>
                <a:cs typeface="Gill Sans MT"/>
              </a:rPr>
              <a:t> </a:t>
            </a:r>
            <a:r>
              <a:rPr sz="2150" spc="160" dirty="0">
                <a:solidFill>
                  <a:srgbClr val="111111"/>
                </a:solidFill>
                <a:latin typeface="Gill Sans MT"/>
                <a:cs typeface="Gill Sans MT"/>
              </a:rPr>
              <a:t>ya</a:t>
            </a:r>
            <a:r>
              <a:rPr sz="2150" spc="-75" dirty="0">
                <a:solidFill>
                  <a:srgbClr val="111111"/>
                </a:solidFill>
                <a:latin typeface="Gill Sans MT"/>
                <a:cs typeface="Gill Sans MT"/>
              </a:rPr>
              <a:t> </a:t>
            </a:r>
            <a:r>
              <a:rPr sz="2150" spc="-40" dirty="0">
                <a:solidFill>
                  <a:srgbClr val="111111"/>
                </a:solidFill>
                <a:latin typeface="Gill Sans MT"/>
                <a:cs typeface="Gill Sans MT"/>
              </a:rPr>
              <a:t>COVID-19</a:t>
            </a:r>
            <a:r>
              <a:rPr sz="2150" spc="-70" dirty="0">
                <a:solidFill>
                  <a:srgbClr val="111111"/>
                </a:solidFill>
                <a:latin typeface="Gill Sans MT"/>
                <a:cs typeface="Gill Sans MT"/>
              </a:rPr>
              <a:t> </a:t>
            </a:r>
            <a:r>
              <a:rPr sz="2150" spc="135" dirty="0">
                <a:solidFill>
                  <a:srgbClr val="111111"/>
                </a:solidFill>
                <a:latin typeface="Gill Sans MT"/>
                <a:cs typeface="Gill Sans MT"/>
              </a:rPr>
              <a:t>kwa</a:t>
            </a:r>
            <a:r>
              <a:rPr sz="2150" spc="-70" dirty="0">
                <a:solidFill>
                  <a:srgbClr val="111111"/>
                </a:solidFill>
                <a:latin typeface="Gill Sans MT"/>
                <a:cs typeface="Gill Sans MT"/>
              </a:rPr>
              <a:t> </a:t>
            </a:r>
            <a:r>
              <a:rPr sz="2150" spc="175" dirty="0">
                <a:solidFill>
                  <a:srgbClr val="111111"/>
                </a:solidFill>
                <a:latin typeface="Gill Sans MT"/>
                <a:cs typeface="Gill Sans MT"/>
              </a:rPr>
              <a:t>maswali</a:t>
            </a:r>
            <a:r>
              <a:rPr sz="2150" spc="-70" dirty="0">
                <a:solidFill>
                  <a:srgbClr val="111111"/>
                </a:solidFill>
                <a:latin typeface="Gill Sans MT"/>
                <a:cs typeface="Gill Sans MT"/>
              </a:rPr>
              <a:t> </a:t>
            </a:r>
            <a:r>
              <a:rPr sz="2150" spc="50" dirty="0">
                <a:solidFill>
                  <a:srgbClr val="111111"/>
                </a:solidFill>
                <a:latin typeface="Gill Sans MT"/>
                <a:cs typeface="Gill Sans MT"/>
              </a:rPr>
              <a:t>yoyote </a:t>
            </a:r>
            <a:r>
              <a:rPr sz="2150" spc="-580" dirty="0">
                <a:solidFill>
                  <a:srgbClr val="111111"/>
                </a:solidFill>
                <a:latin typeface="Gill Sans MT"/>
                <a:cs typeface="Gill Sans MT"/>
              </a:rPr>
              <a:t> </a:t>
            </a:r>
            <a:r>
              <a:rPr sz="2150" spc="185" dirty="0">
                <a:solidFill>
                  <a:srgbClr val="111111"/>
                </a:solidFill>
                <a:latin typeface="Gill Sans MT"/>
                <a:cs typeface="Gill Sans MT"/>
              </a:rPr>
              <a:t>au</a:t>
            </a:r>
            <a:r>
              <a:rPr sz="2150" spc="-70" dirty="0">
                <a:solidFill>
                  <a:srgbClr val="111111"/>
                </a:solidFill>
                <a:latin typeface="Gill Sans MT"/>
                <a:cs typeface="Gill Sans MT"/>
              </a:rPr>
              <a:t> </a:t>
            </a:r>
            <a:r>
              <a:rPr sz="2150" spc="140" dirty="0">
                <a:solidFill>
                  <a:srgbClr val="111111"/>
                </a:solidFill>
                <a:latin typeface="Gill Sans MT"/>
                <a:cs typeface="Gill Sans MT"/>
              </a:rPr>
              <a:t>wasiwasi,</a:t>
            </a:r>
            <a:r>
              <a:rPr sz="2150" spc="-40" dirty="0">
                <a:solidFill>
                  <a:srgbClr val="111111"/>
                </a:solidFill>
                <a:latin typeface="Gill Sans MT"/>
                <a:cs typeface="Gill Sans MT"/>
              </a:rPr>
              <a:t> </a:t>
            </a:r>
            <a:r>
              <a:rPr sz="2150" spc="85" dirty="0">
                <a:solidFill>
                  <a:srgbClr val="1A0DAB"/>
                </a:solidFill>
                <a:latin typeface="Gill Sans MT"/>
                <a:cs typeface="Gill Sans MT"/>
                <a:hlinkClick r:id="rId2"/>
              </a:rPr>
              <a:t>216.838.WELL</a:t>
            </a:r>
            <a:r>
              <a:rPr sz="2150" spc="-55" dirty="0">
                <a:solidFill>
                  <a:srgbClr val="1A0DAB"/>
                </a:solidFill>
                <a:latin typeface="Gill Sans MT"/>
                <a:cs typeface="Gill Sans MT"/>
                <a:hlinkClick r:id="rId2"/>
              </a:rPr>
              <a:t> </a:t>
            </a:r>
            <a:r>
              <a:rPr sz="2150" spc="105" dirty="0">
                <a:solidFill>
                  <a:srgbClr val="111111"/>
                </a:solidFill>
                <a:latin typeface="Gill Sans MT"/>
                <a:cs typeface="Gill Sans MT"/>
              </a:rPr>
              <a:t>(9355).</a:t>
            </a:r>
            <a:endParaRPr sz="2150">
              <a:latin typeface="Gill Sans MT"/>
              <a:cs typeface="Gill Sans MT"/>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450246" y="814608"/>
            <a:ext cx="6242685" cy="629285"/>
          </a:xfrm>
          <a:prstGeom prst="rect">
            <a:avLst/>
          </a:prstGeom>
        </p:spPr>
        <p:txBody>
          <a:bodyPr vert="horz" wrap="square" lIns="0" tIns="13970" rIns="0" bIns="0" rtlCol="0">
            <a:spAutoFit/>
          </a:bodyPr>
          <a:lstStyle/>
          <a:p>
            <a:pPr marL="12700">
              <a:lnSpc>
                <a:spcPct val="100000"/>
              </a:lnSpc>
              <a:spcBef>
                <a:spcPts val="110"/>
              </a:spcBef>
            </a:pPr>
            <a:r>
              <a:rPr sz="3950" spc="-5" dirty="0"/>
              <a:t>Kile</a:t>
            </a:r>
            <a:r>
              <a:rPr sz="3950" spc="-15" dirty="0"/>
              <a:t> Familia</a:t>
            </a:r>
            <a:r>
              <a:rPr sz="3950" spc="-5" dirty="0"/>
              <a:t> </a:t>
            </a:r>
            <a:r>
              <a:rPr sz="3950" spc="-20" dirty="0"/>
              <a:t>Zinaweza</a:t>
            </a:r>
            <a:r>
              <a:rPr sz="3950" spc="-5" dirty="0"/>
              <a:t> </a:t>
            </a:r>
            <a:r>
              <a:rPr sz="3950" spc="-20" dirty="0"/>
              <a:t>Kutarajia</a:t>
            </a:r>
            <a:endParaRPr sz="3950"/>
          </a:p>
        </p:txBody>
      </p:sp>
      <p:sp>
        <p:nvSpPr>
          <p:cNvPr id="3" name="object 3"/>
          <p:cNvSpPr txBox="1"/>
          <p:nvPr/>
        </p:nvSpPr>
        <p:spPr>
          <a:xfrm>
            <a:off x="590034" y="1708600"/>
            <a:ext cx="7839075" cy="4345940"/>
          </a:xfrm>
          <a:prstGeom prst="rect">
            <a:avLst/>
          </a:prstGeom>
        </p:spPr>
        <p:txBody>
          <a:bodyPr vert="horz" wrap="square" lIns="0" tIns="86995" rIns="0" bIns="0" rtlCol="0">
            <a:spAutoFit/>
          </a:bodyPr>
          <a:lstStyle/>
          <a:p>
            <a:pPr marL="295275" marR="243204" indent="-283210">
              <a:lnSpc>
                <a:spcPts val="2440"/>
              </a:lnSpc>
              <a:spcBef>
                <a:spcPts val="685"/>
              </a:spcBef>
              <a:buFont typeface="Arial"/>
              <a:buChar char="•"/>
              <a:tabLst>
                <a:tab pos="295275" algn="l"/>
                <a:tab pos="295910" algn="l"/>
              </a:tabLst>
            </a:pPr>
            <a:r>
              <a:rPr sz="2500" spc="35" dirty="0">
                <a:latin typeface="Lucida Sans"/>
                <a:cs typeface="Lucida Sans"/>
              </a:rPr>
              <a:t>Umbali </a:t>
            </a:r>
            <a:r>
              <a:rPr sz="2500" spc="110" dirty="0">
                <a:latin typeface="Lucida Sans"/>
                <a:cs typeface="Lucida Sans"/>
              </a:rPr>
              <a:t>wa </a:t>
            </a:r>
            <a:r>
              <a:rPr sz="2500" spc="-15" dirty="0">
                <a:latin typeface="Lucida Sans"/>
                <a:cs typeface="Lucida Sans"/>
              </a:rPr>
              <a:t>kijamii </a:t>
            </a:r>
            <a:r>
              <a:rPr sz="2500" spc="40" dirty="0">
                <a:latin typeface="Lucida Sans"/>
                <a:cs typeface="Lucida Sans"/>
              </a:rPr>
              <a:t>wakati </a:t>
            </a:r>
            <a:r>
              <a:rPr sz="2500" spc="55" dirty="0">
                <a:latin typeface="Lucida Sans"/>
                <a:cs typeface="Lucida Sans"/>
              </a:rPr>
              <a:t>mtoto </a:t>
            </a:r>
            <a:r>
              <a:rPr sz="2500" spc="70" dirty="0">
                <a:latin typeface="Lucida Sans"/>
                <a:cs typeface="Lucida Sans"/>
              </a:rPr>
              <a:t>wao </a:t>
            </a:r>
            <a:r>
              <a:rPr sz="2500" spc="-20" dirty="0">
                <a:latin typeface="Lucida Sans"/>
                <a:cs typeface="Lucida Sans"/>
              </a:rPr>
              <a:t>yuko </a:t>
            </a:r>
            <a:r>
              <a:rPr sz="2500" spc="-15" dirty="0">
                <a:latin typeface="Lucida Sans"/>
                <a:cs typeface="Lucida Sans"/>
              </a:rPr>
              <a:t> </a:t>
            </a:r>
            <a:r>
              <a:rPr sz="2500" spc="40" dirty="0">
                <a:latin typeface="Lucida Sans"/>
                <a:cs typeface="Lucida Sans"/>
              </a:rPr>
              <a:t>kwenye</a:t>
            </a:r>
            <a:r>
              <a:rPr sz="2500" spc="75" dirty="0">
                <a:latin typeface="Lucida Sans"/>
                <a:cs typeface="Lucida Sans"/>
              </a:rPr>
              <a:t> </a:t>
            </a:r>
            <a:r>
              <a:rPr sz="2500" spc="20" dirty="0">
                <a:latin typeface="Lucida Sans"/>
                <a:cs typeface="Lucida Sans"/>
              </a:rPr>
              <a:t>basi</a:t>
            </a:r>
            <a:r>
              <a:rPr sz="2500" spc="75" dirty="0">
                <a:latin typeface="Lucida Sans"/>
                <a:cs typeface="Lucida Sans"/>
              </a:rPr>
              <a:t> </a:t>
            </a:r>
            <a:r>
              <a:rPr sz="2500" spc="55" dirty="0">
                <a:latin typeface="Lucida Sans"/>
                <a:cs typeface="Lucida Sans"/>
              </a:rPr>
              <a:t>la</a:t>
            </a:r>
            <a:r>
              <a:rPr sz="2500" spc="20" dirty="0">
                <a:latin typeface="Lucida Sans"/>
                <a:cs typeface="Lucida Sans"/>
              </a:rPr>
              <a:t> </a:t>
            </a:r>
            <a:r>
              <a:rPr sz="2500" spc="15" dirty="0">
                <a:latin typeface="Lucida Sans"/>
                <a:cs typeface="Lucida Sans"/>
              </a:rPr>
              <a:t>shule,</a:t>
            </a:r>
            <a:r>
              <a:rPr sz="2500" spc="75" dirty="0">
                <a:latin typeface="Lucida Sans"/>
                <a:cs typeface="Lucida Sans"/>
              </a:rPr>
              <a:t> </a:t>
            </a:r>
            <a:r>
              <a:rPr sz="2500" spc="5" dirty="0">
                <a:latin typeface="Lucida Sans"/>
                <a:cs typeface="Lucida Sans"/>
              </a:rPr>
              <a:t>darasani,</a:t>
            </a:r>
            <a:r>
              <a:rPr sz="2500" spc="25" dirty="0">
                <a:latin typeface="Lucida Sans"/>
                <a:cs typeface="Lucida Sans"/>
              </a:rPr>
              <a:t> </a:t>
            </a:r>
            <a:r>
              <a:rPr sz="2500" spc="40" dirty="0">
                <a:latin typeface="Lucida Sans"/>
                <a:cs typeface="Lucida Sans"/>
              </a:rPr>
              <a:t>wakati</a:t>
            </a:r>
            <a:r>
              <a:rPr sz="2500" spc="20" dirty="0">
                <a:latin typeface="Lucida Sans"/>
                <a:cs typeface="Lucida Sans"/>
              </a:rPr>
              <a:t> </a:t>
            </a:r>
            <a:r>
              <a:rPr sz="2500" spc="110" dirty="0">
                <a:latin typeface="Lucida Sans"/>
                <a:cs typeface="Lucida Sans"/>
              </a:rPr>
              <a:t>wa </a:t>
            </a:r>
            <a:r>
              <a:rPr sz="2500" spc="114" dirty="0">
                <a:latin typeface="Lucida Sans"/>
                <a:cs typeface="Lucida Sans"/>
              </a:rPr>
              <a:t> </a:t>
            </a:r>
            <a:r>
              <a:rPr sz="2500" spc="-15" dirty="0">
                <a:latin typeface="Lucida Sans"/>
                <a:cs typeface="Lucida Sans"/>
              </a:rPr>
              <a:t>kifungua</a:t>
            </a:r>
            <a:r>
              <a:rPr sz="2500" spc="15" dirty="0">
                <a:latin typeface="Lucida Sans"/>
                <a:cs typeface="Lucida Sans"/>
              </a:rPr>
              <a:t> </a:t>
            </a:r>
            <a:r>
              <a:rPr sz="2500" dirty="0">
                <a:latin typeface="Lucida Sans"/>
                <a:cs typeface="Lucida Sans"/>
              </a:rPr>
              <a:t>kinywa,</a:t>
            </a:r>
            <a:r>
              <a:rPr sz="2500" spc="75" dirty="0">
                <a:latin typeface="Lucida Sans"/>
                <a:cs typeface="Lucida Sans"/>
              </a:rPr>
              <a:t> </a:t>
            </a:r>
            <a:r>
              <a:rPr sz="2500" spc="45" dirty="0">
                <a:latin typeface="Lucida Sans"/>
                <a:cs typeface="Lucida Sans"/>
              </a:rPr>
              <a:t>chakula</a:t>
            </a:r>
            <a:r>
              <a:rPr sz="2500" spc="15" dirty="0">
                <a:latin typeface="Lucida Sans"/>
                <a:cs typeface="Lucida Sans"/>
              </a:rPr>
              <a:t> </a:t>
            </a:r>
            <a:r>
              <a:rPr sz="2500" spc="70" dirty="0">
                <a:latin typeface="Lucida Sans"/>
                <a:cs typeface="Lucida Sans"/>
              </a:rPr>
              <a:t>cha</a:t>
            </a:r>
            <a:r>
              <a:rPr sz="2500" spc="15" dirty="0">
                <a:latin typeface="Lucida Sans"/>
                <a:cs typeface="Lucida Sans"/>
              </a:rPr>
              <a:t> </a:t>
            </a:r>
            <a:r>
              <a:rPr sz="2500" spc="35" dirty="0">
                <a:latin typeface="Lucida Sans"/>
                <a:cs typeface="Lucida Sans"/>
              </a:rPr>
              <a:t>mchana, </a:t>
            </a:r>
            <a:r>
              <a:rPr sz="2500" spc="40" dirty="0">
                <a:latin typeface="Lucida Sans"/>
                <a:cs typeface="Lucida Sans"/>
              </a:rPr>
              <a:t> </a:t>
            </a:r>
            <a:r>
              <a:rPr sz="2500" spc="5" dirty="0">
                <a:latin typeface="Lucida Sans"/>
                <a:cs typeface="Lucida Sans"/>
              </a:rPr>
              <a:t>mapumziko</a:t>
            </a:r>
            <a:r>
              <a:rPr sz="2500" spc="70" dirty="0">
                <a:latin typeface="Lucida Sans"/>
                <a:cs typeface="Lucida Sans"/>
              </a:rPr>
              <a:t> </a:t>
            </a:r>
            <a:r>
              <a:rPr sz="2500" spc="35" dirty="0">
                <a:latin typeface="Lucida Sans"/>
                <a:cs typeface="Lucida Sans"/>
              </a:rPr>
              <a:t>na</a:t>
            </a:r>
            <a:r>
              <a:rPr sz="2500" spc="15" dirty="0">
                <a:latin typeface="Lucida Sans"/>
                <a:cs typeface="Lucida Sans"/>
              </a:rPr>
              <a:t> </a:t>
            </a:r>
            <a:r>
              <a:rPr sz="2500" spc="5" dirty="0">
                <a:latin typeface="Lucida Sans"/>
                <a:cs typeface="Lucida Sans"/>
              </a:rPr>
              <a:t>nyakati</a:t>
            </a:r>
            <a:r>
              <a:rPr sz="2500" spc="70" dirty="0">
                <a:latin typeface="Lucida Sans"/>
                <a:cs typeface="Lucida Sans"/>
              </a:rPr>
              <a:t> </a:t>
            </a:r>
            <a:r>
              <a:rPr sz="2500" spc="-40" dirty="0">
                <a:latin typeface="Lucida Sans"/>
                <a:cs typeface="Lucida Sans"/>
              </a:rPr>
              <a:t>zingine</a:t>
            </a:r>
            <a:r>
              <a:rPr sz="2500" spc="75" dirty="0">
                <a:latin typeface="Lucida Sans"/>
                <a:cs typeface="Lucida Sans"/>
              </a:rPr>
              <a:t> </a:t>
            </a:r>
            <a:r>
              <a:rPr sz="2500" spc="5" dirty="0">
                <a:latin typeface="Lucida Sans"/>
                <a:cs typeface="Lucida Sans"/>
              </a:rPr>
              <a:t>katika</a:t>
            </a:r>
            <a:r>
              <a:rPr sz="2500" spc="-45" dirty="0">
                <a:latin typeface="Lucida Sans"/>
                <a:cs typeface="Lucida Sans"/>
              </a:rPr>
              <a:t> </a:t>
            </a:r>
            <a:r>
              <a:rPr sz="2500" spc="20" dirty="0">
                <a:latin typeface="Lucida Sans"/>
                <a:cs typeface="Lucida Sans"/>
              </a:rPr>
              <a:t>vituo</a:t>
            </a:r>
            <a:r>
              <a:rPr sz="2500" spc="5" dirty="0">
                <a:latin typeface="Lucida Sans"/>
                <a:cs typeface="Lucida Sans"/>
              </a:rPr>
              <a:t> </a:t>
            </a:r>
            <a:r>
              <a:rPr sz="2500" spc="15" dirty="0">
                <a:latin typeface="Lucida Sans"/>
                <a:cs typeface="Lucida Sans"/>
              </a:rPr>
              <a:t>vya </a:t>
            </a:r>
            <a:r>
              <a:rPr sz="2500" spc="-775" dirty="0">
                <a:latin typeface="Lucida Sans"/>
                <a:cs typeface="Lucida Sans"/>
              </a:rPr>
              <a:t> </a:t>
            </a:r>
            <a:r>
              <a:rPr sz="2500" spc="45" dirty="0">
                <a:latin typeface="Lucida Sans"/>
                <a:cs typeface="Lucida Sans"/>
              </a:rPr>
              <a:t>shule</a:t>
            </a:r>
            <a:endParaRPr sz="2500">
              <a:latin typeface="Lucida Sans"/>
              <a:cs typeface="Lucida Sans"/>
            </a:endParaRPr>
          </a:p>
          <a:p>
            <a:pPr marL="295275" marR="5080" indent="-283210">
              <a:lnSpc>
                <a:spcPts val="2440"/>
              </a:lnSpc>
              <a:spcBef>
                <a:spcPts val="535"/>
              </a:spcBef>
              <a:buFont typeface="Arial"/>
              <a:buChar char="•"/>
              <a:tabLst>
                <a:tab pos="295275" algn="l"/>
                <a:tab pos="295910" algn="l"/>
              </a:tabLst>
            </a:pPr>
            <a:r>
              <a:rPr sz="2500" spc="15" dirty="0">
                <a:latin typeface="Lucida Sans"/>
                <a:cs typeface="Lucida Sans"/>
              </a:rPr>
              <a:t>Kubadilisha</a:t>
            </a:r>
            <a:r>
              <a:rPr sz="2500" spc="10" dirty="0">
                <a:latin typeface="Lucida Sans"/>
                <a:cs typeface="Lucida Sans"/>
              </a:rPr>
              <a:t> </a:t>
            </a:r>
            <a:r>
              <a:rPr sz="2500" spc="45" dirty="0">
                <a:latin typeface="Lucida Sans"/>
                <a:cs typeface="Lucida Sans"/>
              </a:rPr>
              <a:t>shule</a:t>
            </a:r>
            <a:r>
              <a:rPr sz="2500" spc="70" dirty="0">
                <a:latin typeface="Lucida Sans"/>
                <a:cs typeface="Lucida Sans"/>
              </a:rPr>
              <a:t> </a:t>
            </a:r>
            <a:r>
              <a:rPr sz="2500" spc="35" dirty="0">
                <a:latin typeface="Lucida Sans"/>
                <a:cs typeface="Lucida Sans"/>
              </a:rPr>
              <a:t>na</a:t>
            </a:r>
            <a:r>
              <a:rPr sz="2500" spc="10" dirty="0">
                <a:latin typeface="Lucida Sans"/>
                <a:cs typeface="Lucida Sans"/>
              </a:rPr>
              <a:t> </a:t>
            </a:r>
            <a:r>
              <a:rPr sz="2500" spc="20" dirty="0">
                <a:latin typeface="Lucida Sans"/>
                <a:cs typeface="Lucida Sans"/>
              </a:rPr>
              <a:t>ratiba</a:t>
            </a:r>
            <a:r>
              <a:rPr sz="2500" spc="10" dirty="0">
                <a:latin typeface="Lucida Sans"/>
                <a:cs typeface="Lucida Sans"/>
              </a:rPr>
              <a:t> </a:t>
            </a:r>
            <a:r>
              <a:rPr sz="2500" spc="-10" dirty="0">
                <a:latin typeface="Lucida Sans"/>
                <a:cs typeface="Lucida Sans"/>
              </a:rPr>
              <a:t>za</a:t>
            </a:r>
            <a:r>
              <a:rPr sz="2500" spc="10" dirty="0">
                <a:latin typeface="Lucida Sans"/>
                <a:cs typeface="Lucida Sans"/>
              </a:rPr>
              <a:t> </a:t>
            </a:r>
            <a:r>
              <a:rPr sz="2500" spc="35" dirty="0">
                <a:latin typeface="Lucida Sans"/>
                <a:cs typeface="Lucida Sans"/>
              </a:rPr>
              <a:t>mabasi</a:t>
            </a:r>
            <a:r>
              <a:rPr sz="2500" spc="70" dirty="0">
                <a:latin typeface="Lucida Sans"/>
                <a:cs typeface="Lucida Sans"/>
              </a:rPr>
              <a:t> </a:t>
            </a:r>
            <a:r>
              <a:rPr sz="2500" spc="25" dirty="0">
                <a:latin typeface="Lucida Sans"/>
                <a:cs typeface="Lucida Sans"/>
              </a:rPr>
              <a:t>kutokana </a:t>
            </a:r>
            <a:r>
              <a:rPr sz="2500" spc="-780" dirty="0">
                <a:latin typeface="Lucida Sans"/>
                <a:cs typeface="Lucida Sans"/>
              </a:rPr>
              <a:t> </a:t>
            </a:r>
            <a:r>
              <a:rPr sz="2500" spc="35" dirty="0">
                <a:latin typeface="Lucida Sans"/>
                <a:cs typeface="Lucida Sans"/>
              </a:rPr>
              <a:t>na</a:t>
            </a:r>
            <a:r>
              <a:rPr sz="2500" spc="10" dirty="0">
                <a:latin typeface="Lucida Sans"/>
                <a:cs typeface="Lucida Sans"/>
              </a:rPr>
              <a:t> </a:t>
            </a:r>
            <a:r>
              <a:rPr sz="2500" spc="-20" dirty="0">
                <a:latin typeface="Lucida Sans"/>
                <a:cs typeface="Lucida Sans"/>
              </a:rPr>
              <a:t>kupunguka</a:t>
            </a:r>
            <a:r>
              <a:rPr sz="2500" spc="15" dirty="0">
                <a:latin typeface="Lucida Sans"/>
                <a:cs typeface="Lucida Sans"/>
              </a:rPr>
              <a:t> </a:t>
            </a:r>
            <a:r>
              <a:rPr sz="2500" spc="65" dirty="0">
                <a:latin typeface="Lucida Sans"/>
                <a:cs typeface="Lucida Sans"/>
              </a:rPr>
              <a:t>kwa</a:t>
            </a:r>
            <a:r>
              <a:rPr sz="2500" spc="15" dirty="0">
                <a:latin typeface="Lucida Sans"/>
                <a:cs typeface="Lucida Sans"/>
              </a:rPr>
              <a:t> </a:t>
            </a:r>
            <a:r>
              <a:rPr sz="2500" spc="25" dirty="0">
                <a:latin typeface="Lucida Sans"/>
                <a:cs typeface="Lucida Sans"/>
              </a:rPr>
              <a:t>uwezo</a:t>
            </a:r>
            <a:endParaRPr sz="2500">
              <a:latin typeface="Lucida Sans"/>
              <a:cs typeface="Lucida Sans"/>
            </a:endParaRPr>
          </a:p>
          <a:p>
            <a:pPr marL="295275" marR="316230" indent="-283210">
              <a:lnSpc>
                <a:spcPts val="2440"/>
              </a:lnSpc>
              <a:spcBef>
                <a:spcPts val="545"/>
              </a:spcBef>
              <a:buFont typeface="Arial"/>
              <a:buChar char="•"/>
              <a:tabLst>
                <a:tab pos="295275" algn="l"/>
                <a:tab pos="295910" algn="l"/>
              </a:tabLst>
            </a:pPr>
            <a:r>
              <a:rPr sz="2500" spc="-10" dirty="0">
                <a:latin typeface="Lucida Sans"/>
                <a:cs typeface="Lucida Sans"/>
              </a:rPr>
              <a:t>Vifuniko </a:t>
            </a:r>
            <a:r>
              <a:rPr sz="2500" dirty="0">
                <a:latin typeface="Lucida Sans"/>
                <a:cs typeface="Lucida Sans"/>
              </a:rPr>
              <a:t>vinavyohitajika </a:t>
            </a:r>
            <a:r>
              <a:rPr sz="2500" spc="65" dirty="0">
                <a:latin typeface="Lucida Sans"/>
                <a:cs typeface="Lucida Sans"/>
              </a:rPr>
              <a:t>kwa </a:t>
            </a:r>
            <a:r>
              <a:rPr sz="2500" spc="30" dirty="0">
                <a:latin typeface="Lucida Sans"/>
                <a:cs typeface="Lucida Sans"/>
              </a:rPr>
              <a:t>wanafunzi </a:t>
            </a:r>
            <a:r>
              <a:rPr sz="2500" spc="35" dirty="0">
                <a:latin typeface="Lucida Sans"/>
                <a:cs typeface="Lucida Sans"/>
              </a:rPr>
              <a:t>na </a:t>
            </a:r>
            <a:r>
              <a:rPr sz="2500" spc="40" dirty="0">
                <a:latin typeface="Lucida Sans"/>
                <a:cs typeface="Lucida Sans"/>
              </a:rPr>
              <a:t> </a:t>
            </a:r>
            <a:r>
              <a:rPr sz="2500" spc="10" dirty="0">
                <a:latin typeface="Lucida Sans"/>
                <a:cs typeface="Lucida Sans"/>
              </a:rPr>
              <a:t>wazazi</a:t>
            </a:r>
            <a:r>
              <a:rPr sz="2500" spc="80" dirty="0">
                <a:latin typeface="Lucida Sans"/>
                <a:cs typeface="Lucida Sans"/>
              </a:rPr>
              <a:t> </a:t>
            </a:r>
            <a:r>
              <a:rPr sz="2500" spc="-10" dirty="0">
                <a:latin typeface="Lucida Sans"/>
                <a:cs typeface="Lucida Sans"/>
              </a:rPr>
              <a:t>kulingana</a:t>
            </a:r>
            <a:r>
              <a:rPr sz="2500" spc="20" dirty="0">
                <a:latin typeface="Lucida Sans"/>
                <a:cs typeface="Lucida Sans"/>
              </a:rPr>
              <a:t> </a:t>
            </a:r>
            <a:r>
              <a:rPr sz="2500" spc="35" dirty="0">
                <a:latin typeface="Lucida Sans"/>
                <a:cs typeface="Lucida Sans"/>
              </a:rPr>
              <a:t>na</a:t>
            </a:r>
            <a:r>
              <a:rPr sz="2500" spc="25" dirty="0">
                <a:latin typeface="Lucida Sans"/>
                <a:cs typeface="Lucida Sans"/>
              </a:rPr>
              <a:t> </a:t>
            </a:r>
            <a:r>
              <a:rPr sz="2500" spc="-20" dirty="0">
                <a:latin typeface="Lucida Sans"/>
                <a:cs typeface="Lucida Sans"/>
              </a:rPr>
              <a:t>mwongozo</a:t>
            </a:r>
            <a:r>
              <a:rPr sz="2500" spc="25" dirty="0">
                <a:latin typeface="Lucida Sans"/>
                <a:cs typeface="Lucida Sans"/>
              </a:rPr>
              <a:t> </a:t>
            </a:r>
            <a:r>
              <a:rPr sz="2500" spc="110" dirty="0">
                <a:latin typeface="Lucida Sans"/>
                <a:cs typeface="Lucida Sans"/>
              </a:rPr>
              <a:t>wa</a:t>
            </a:r>
            <a:r>
              <a:rPr sz="2500" spc="20" dirty="0">
                <a:latin typeface="Lucida Sans"/>
                <a:cs typeface="Lucida Sans"/>
              </a:rPr>
              <a:t> </a:t>
            </a:r>
            <a:r>
              <a:rPr sz="2500" spc="10" dirty="0">
                <a:latin typeface="Lucida Sans"/>
                <a:cs typeface="Lucida Sans"/>
              </a:rPr>
              <a:t>serikali</a:t>
            </a:r>
            <a:r>
              <a:rPr sz="2500" spc="85" dirty="0">
                <a:latin typeface="Lucida Sans"/>
                <a:cs typeface="Lucida Sans"/>
              </a:rPr>
              <a:t> </a:t>
            </a:r>
            <a:r>
              <a:rPr sz="2500" spc="35" dirty="0">
                <a:latin typeface="Lucida Sans"/>
                <a:cs typeface="Lucida Sans"/>
              </a:rPr>
              <a:t>na </a:t>
            </a:r>
            <a:r>
              <a:rPr sz="2500" spc="-775" dirty="0">
                <a:latin typeface="Lucida Sans"/>
                <a:cs typeface="Lucida Sans"/>
              </a:rPr>
              <a:t> </a:t>
            </a:r>
            <a:r>
              <a:rPr sz="2500" spc="55" dirty="0">
                <a:latin typeface="Lucida Sans"/>
                <a:cs typeface="Lucida Sans"/>
              </a:rPr>
              <a:t>mitaa</a:t>
            </a:r>
            <a:endParaRPr sz="2500">
              <a:latin typeface="Lucida Sans"/>
              <a:cs typeface="Lucida Sans"/>
            </a:endParaRPr>
          </a:p>
          <a:p>
            <a:pPr marL="695325" lvl="1" indent="-235585">
              <a:lnSpc>
                <a:spcPts val="2630"/>
              </a:lnSpc>
              <a:buFont typeface="Arial"/>
              <a:buChar char="•"/>
              <a:tabLst>
                <a:tab pos="695325" algn="l"/>
                <a:tab pos="695960" algn="l"/>
              </a:tabLst>
            </a:pPr>
            <a:r>
              <a:rPr sz="2250" spc="5" dirty="0">
                <a:latin typeface="Lucida Sans"/>
                <a:cs typeface="Lucida Sans"/>
              </a:rPr>
              <a:t>Nambari</a:t>
            </a:r>
            <a:r>
              <a:rPr sz="2250" spc="55" dirty="0">
                <a:latin typeface="Lucida Sans"/>
                <a:cs typeface="Lucida Sans"/>
              </a:rPr>
              <a:t> </a:t>
            </a:r>
            <a:r>
              <a:rPr sz="2250" spc="-50" dirty="0">
                <a:latin typeface="Lucida Sans"/>
                <a:cs typeface="Lucida Sans"/>
              </a:rPr>
              <a:t>ndogo</a:t>
            </a:r>
            <a:r>
              <a:rPr sz="2250" spc="55" dirty="0">
                <a:latin typeface="Lucida Sans"/>
                <a:cs typeface="Lucida Sans"/>
              </a:rPr>
              <a:t> </a:t>
            </a:r>
            <a:r>
              <a:rPr sz="2250" spc="35" dirty="0">
                <a:latin typeface="Lucida Sans"/>
                <a:cs typeface="Lucida Sans"/>
              </a:rPr>
              <a:t>itatolewa</a:t>
            </a:r>
            <a:r>
              <a:rPr sz="2250" spc="5" dirty="0">
                <a:latin typeface="Lucida Sans"/>
                <a:cs typeface="Lucida Sans"/>
              </a:rPr>
              <a:t> </a:t>
            </a:r>
            <a:r>
              <a:rPr sz="2250" spc="40" dirty="0">
                <a:latin typeface="Lucida Sans"/>
                <a:cs typeface="Lucida Sans"/>
              </a:rPr>
              <a:t>kwa</a:t>
            </a:r>
            <a:r>
              <a:rPr sz="2250" spc="5" dirty="0">
                <a:latin typeface="Lucida Sans"/>
                <a:cs typeface="Lucida Sans"/>
              </a:rPr>
              <a:t> </a:t>
            </a:r>
            <a:r>
              <a:rPr sz="2250" spc="-5" dirty="0">
                <a:latin typeface="Lucida Sans"/>
                <a:cs typeface="Lucida Sans"/>
              </a:rPr>
              <a:t>kila</a:t>
            </a:r>
            <a:r>
              <a:rPr sz="2250" spc="5" dirty="0">
                <a:latin typeface="Lucida Sans"/>
                <a:cs typeface="Lucida Sans"/>
              </a:rPr>
              <a:t> </a:t>
            </a:r>
            <a:r>
              <a:rPr sz="2250" spc="15" dirty="0">
                <a:latin typeface="Lucida Sans"/>
                <a:cs typeface="Lucida Sans"/>
              </a:rPr>
              <a:t>mwanafunzi</a:t>
            </a:r>
            <a:endParaRPr sz="2250">
              <a:latin typeface="Lucida Sans"/>
              <a:cs typeface="Lucida Sans"/>
            </a:endParaRPr>
          </a:p>
          <a:p>
            <a:pPr marL="695325" marR="2166620" lvl="1" indent="-235585">
              <a:lnSpc>
                <a:spcPts val="2650"/>
              </a:lnSpc>
              <a:spcBef>
                <a:spcPts val="100"/>
              </a:spcBef>
              <a:buFont typeface="Arial"/>
              <a:buChar char="•"/>
              <a:tabLst>
                <a:tab pos="695325" algn="l"/>
                <a:tab pos="695960" algn="l"/>
              </a:tabLst>
            </a:pPr>
            <a:r>
              <a:rPr sz="2250" dirty="0">
                <a:latin typeface="Lucida Sans"/>
                <a:cs typeface="Lucida Sans"/>
              </a:rPr>
              <a:t>Wazazi</a:t>
            </a:r>
            <a:r>
              <a:rPr sz="2250" spc="45" dirty="0">
                <a:latin typeface="Lucida Sans"/>
                <a:cs typeface="Lucida Sans"/>
              </a:rPr>
              <a:t> </a:t>
            </a:r>
            <a:r>
              <a:rPr sz="2250" spc="-5" dirty="0">
                <a:latin typeface="Lucida Sans"/>
                <a:cs typeface="Lucida Sans"/>
              </a:rPr>
              <a:t>/walezi</a:t>
            </a:r>
            <a:r>
              <a:rPr sz="2250" spc="50" dirty="0">
                <a:latin typeface="Lucida Sans"/>
                <a:cs typeface="Lucida Sans"/>
              </a:rPr>
              <a:t> </a:t>
            </a:r>
            <a:r>
              <a:rPr sz="2250" spc="-30" dirty="0">
                <a:latin typeface="Lucida Sans"/>
                <a:cs typeface="Lucida Sans"/>
              </a:rPr>
              <a:t>/wageni</a:t>
            </a:r>
            <a:r>
              <a:rPr sz="2250" spc="5" dirty="0">
                <a:latin typeface="Lucida Sans"/>
                <a:cs typeface="Lucida Sans"/>
              </a:rPr>
              <a:t> </a:t>
            </a:r>
            <a:r>
              <a:rPr sz="2250" spc="45" dirty="0">
                <a:latin typeface="Lucida Sans"/>
                <a:cs typeface="Lucida Sans"/>
              </a:rPr>
              <a:t>watapatiwa </a:t>
            </a:r>
            <a:r>
              <a:rPr sz="2250" spc="-695" dirty="0">
                <a:latin typeface="Lucida Sans"/>
                <a:cs typeface="Lucida Sans"/>
              </a:rPr>
              <a:t> </a:t>
            </a:r>
            <a:r>
              <a:rPr sz="2250" spc="-20" dirty="0">
                <a:latin typeface="Lucida Sans"/>
                <a:cs typeface="Lucida Sans"/>
              </a:rPr>
              <a:t>vifuniko</a:t>
            </a:r>
            <a:r>
              <a:rPr sz="2250" spc="50" dirty="0">
                <a:latin typeface="Lucida Sans"/>
                <a:cs typeface="Lucida Sans"/>
              </a:rPr>
              <a:t> </a:t>
            </a:r>
            <a:r>
              <a:rPr sz="2250" spc="15" dirty="0">
                <a:latin typeface="Lucida Sans"/>
                <a:cs typeface="Lucida Sans"/>
              </a:rPr>
              <a:t>kama</a:t>
            </a:r>
            <a:r>
              <a:rPr sz="2250" dirty="0">
                <a:latin typeface="Lucida Sans"/>
                <a:cs typeface="Lucida Sans"/>
              </a:rPr>
              <a:t> </a:t>
            </a:r>
            <a:r>
              <a:rPr sz="2250" spc="-10" dirty="0">
                <a:latin typeface="Lucida Sans"/>
                <a:cs typeface="Lucida Sans"/>
              </a:rPr>
              <a:t>inavyohitajika</a:t>
            </a:r>
            <a:endParaRPr sz="2250">
              <a:latin typeface="Lucida Sans"/>
              <a:cs typeface="Lucida Sans"/>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3223006" y="811596"/>
            <a:ext cx="2696845" cy="629285"/>
          </a:xfrm>
          <a:prstGeom prst="rect">
            <a:avLst/>
          </a:prstGeom>
        </p:spPr>
        <p:txBody>
          <a:bodyPr vert="horz" wrap="square" lIns="0" tIns="13970" rIns="0" bIns="0" rtlCol="0">
            <a:spAutoFit/>
          </a:bodyPr>
          <a:lstStyle/>
          <a:p>
            <a:pPr marL="12700">
              <a:lnSpc>
                <a:spcPct val="100000"/>
              </a:lnSpc>
              <a:spcBef>
                <a:spcPts val="110"/>
              </a:spcBef>
            </a:pPr>
            <a:r>
              <a:rPr sz="3950" spc="-10" dirty="0"/>
              <a:t>Karibu</a:t>
            </a:r>
            <a:r>
              <a:rPr sz="3950" spc="-65" dirty="0"/>
              <a:t> </a:t>
            </a:r>
            <a:r>
              <a:rPr sz="3950" spc="-10" dirty="0"/>
              <a:t>tena!!</a:t>
            </a:r>
            <a:endParaRPr sz="3950"/>
          </a:p>
        </p:txBody>
      </p:sp>
      <p:sp>
        <p:nvSpPr>
          <p:cNvPr id="3" name="object 3"/>
          <p:cNvSpPr txBox="1"/>
          <p:nvPr/>
        </p:nvSpPr>
        <p:spPr>
          <a:xfrm>
            <a:off x="450625" y="1635857"/>
            <a:ext cx="8444865" cy="3911600"/>
          </a:xfrm>
          <a:prstGeom prst="rect">
            <a:avLst/>
          </a:prstGeom>
        </p:spPr>
        <p:txBody>
          <a:bodyPr vert="horz" wrap="square" lIns="0" tIns="12700" rIns="0" bIns="0" rtlCol="0">
            <a:spAutoFit/>
          </a:bodyPr>
          <a:lstStyle/>
          <a:p>
            <a:pPr marL="12700" marR="579755">
              <a:lnSpc>
                <a:spcPct val="100000"/>
              </a:lnSpc>
              <a:spcBef>
                <a:spcPts val="100"/>
              </a:spcBef>
            </a:pPr>
            <a:r>
              <a:rPr sz="2400" spc="-5" dirty="0">
                <a:latin typeface="Calibri"/>
                <a:cs typeface="Calibri"/>
              </a:rPr>
              <a:t>Hiki ni</a:t>
            </a:r>
            <a:r>
              <a:rPr sz="2400" dirty="0">
                <a:latin typeface="Calibri"/>
                <a:cs typeface="Calibri"/>
              </a:rPr>
              <a:t> </a:t>
            </a:r>
            <a:r>
              <a:rPr sz="2400" spc="-15" dirty="0">
                <a:latin typeface="Calibri"/>
                <a:cs typeface="Calibri"/>
              </a:rPr>
              <a:t>kikao</a:t>
            </a:r>
            <a:r>
              <a:rPr sz="2400" dirty="0">
                <a:latin typeface="Calibri"/>
                <a:cs typeface="Calibri"/>
              </a:rPr>
              <a:t> </a:t>
            </a:r>
            <a:r>
              <a:rPr sz="2400" spc="-5" dirty="0">
                <a:latin typeface="Calibri"/>
                <a:cs typeface="Calibri"/>
              </a:rPr>
              <a:t>cha</a:t>
            </a:r>
            <a:r>
              <a:rPr sz="2400" dirty="0">
                <a:latin typeface="Calibri"/>
                <a:cs typeface="Calibri"/>
              </a:rPr>
              <a:t> </a:t>
            </a:r>
            <a:r>
              <a:rPr sz="2400" spc="-15" dirty="0">
                <a:latin typeface="Calibri"/>
                <a:cs typeface="Calibri"/>
              </a:rPr>
              <a:t>taarifa</a:t>
            </a:r>
            <a:r>
              <a:rPr sz="2400" spc="-5" dirty="0">
                <a:latin typeface="Calibri"/>
                <a:cs typeface="Calibri"/>
              </a:rPr>
              <a:t> </a:t>
            </a:r>
            <a:r>
              <a:rPr sz="2400" spc="-20" dirty="0">
                <a:latin typeface="Calibri"/>
                <a:cs typeface="Calibri"/>
              </a:rPr>
              <a:t>kuonyesha</a:t>
            </a:r>
            <a:r>
              <a:rPr sz="2400" dirty="0">
                <a:latin typeface="Calibri"/>
                <a:cs typeface="Calibri"/>
              </a:rPr>
              <a:t> </a:t>
            </a:r>
            <a:r>
              <a:rPr sz="2400" spc="-10" dirty="0">
                <a:latin typeface="Calibri"/>
                <a:cs typeface="Calibri"/>
              </a:rPr>
              <a:t>itifaki</a:t>
            </a:r>
            <a:r>
              <a:rPr sz="2400" dirty="0">
                <a:latin typeface="Calibri"/>
                <a:cs typeface="Calibri"/>
              </a:rPr>
              <a:t> </a:t>
            </a:r>
            <a:r>
              <a:rPr sz="2400" spc="-20" dirty="0">
                <a:latin typeface="Calibri"/>
                <a:cs typeface="Calibri"/>
              </a:rPr>
              <a:t>za</a:t>
            </a:r>
            <a:r>
              <a:rPr sz="2400" dirty="0">
                <a:latin typeface="Calibri"/>
                <a:cs typeface="Calibri"/>
              </a:rPr>
              <a:t> </a:t>
            </a:r>
            <a:r>
              <a:rPr sz="2400" spc="-5" dirty="0">
                <a:latin typeface="Calibri"/>
                <a:cs typeface="Calibri"/>
              </a:rPr>
              <a:t>usalama</a:t>
            </a:r>
            <a:r>
              <a:rPr sz="2400" dirty="0">
                <a:latin typeface="Calibri"/>
                <a:cs typeface="Calibri"/>
              </a:rPr>
              <a:t> </a:t>
            </a:r>
            <a:r>
              <a:rPr sz="2400" spc="-5" dirty="0">
                <a:latin typeface="Calibri"/>
                <a:cs typeface="Calibri"/>
              </a:rPr>
              <a:t>na </a:t>
            </a:r>
            <a:r>
              <a:rPr sz="2400" spc="-20" dirty="0">
                <a:latin typeface="Calibri"/>
                <a:cs typeface="Calibri"/>
              </a:rPr>
              <a:t>taratibu </a:t>
            </a:r>
            <a:r>
              <a:rPr sz="2400" spc="-525" dirty="0">
                <a:latin typeface="Calibri"/>
                <a:cs typeface="Calibri"/>
              </a:rPr>
              <a:t> </a:t>
            </a:r>
            <a:r>
              <a:rPr sz="2400" spc="-15" dirty="0">
                <a:latin typeface="Calibri"/>
                <a:cs typeface="Calibri"/>
              </a:rPr>
              <a:t>zilizotarajiwa</a:t>
            </a:r>
            <a:r>
              <a:rPr sz="2400" spc="-10" dirty="0">
                <a:latin typeface="Calibri"/>
                <a:cs typeface="Calibri"/>
              </a:rPr>
              <a:t> </a:t>
            </a:r>
            <a:r>
              <a:rPr sz="2400" spc="-15" dirty="0">
                <a:latin typeface="Calibri"/>
                <a:cs typeface="Calibri"/>
              </a:rPr>
              <a:t>kwa</a:t>
            </a:r>
            <a:r>
              <a:rPr sz="2400" spc="-5" dirty="0">
                <a:latin typeface="Calibri"/>
                <a:cs typeface="Calibri"/>
              </a:rPr>
              <a:t> </a:t>
            </a:r>
            <a:r>
              <a:rPr sz="2400" dirty="0">
                <a:latin typeface="Calibri"/>
                <a:cs typeface="Calibri"/>
              </a:rPr>
              <a:t>ajili</a:t>
            </a:r>
            <a:r>
              <a:rPr sz="2400" spc="-5" dirty="0">
                <a:latin typeface="Calibri"/>
                <a:cs typeface="Calibri"/>
              </a:rPr>
              <a:t> </a:t>
            </a:r>
            <a:r>
              <a:rPr sz="2400" spc="-20" dirty="0">
                <a:latin typeface="Calibri"/>
                <a:cs typeface="Calibri"/>
              </a:rPr>
              <a:t>ya</a:t>
            </a:r>
            <a:r>
              <a:rPr sz="2400" spc="-5" dirty="0">
                <a:latin typeface="Calibri"/>
                <a:cs typeface="Calibri"/>
              </a:rPr>
              <a:t> </a:t>
            </a:r>
            <a:r>
              <a:rPr sz="2400" spc="-15" dirty="0">
                <a:latin typeface="Calibri"/>
                <a:cs typeface="Calibri"/>
              </a:rPr>
              <a:t>kujifunza</a:t>
            </a:r>
            <a:r>
              <a:rPr sz="2400" spc="-5" dirty="0">
                <a:latin typeface="Calibri"/>
                <a:cs typeface="Calibri"/>
              </a:rPr>
              <a:t> </a:t>
            </a:r>
            <a:r>
              <a:rPr sz="2400" spc="-10" dirty="0">
                <a:latin typeface="Calibri"/>
                <a:cs typeface="Calibri"/>
              </a:rPr>
              <a:t>mseto.</a:t>
            </a:r>
            <a:endParaRPr sz="2400">
              <a:latin typeface="Calibri"/>
              <a:cs typeface="Calibri"/>
            </a:endParaRPr>
          </a:p>
          <a:p>
            <a:pPr marL="355600" indent="-335915">
              <a:lnSpc>
                <a:spcPct val="100000"/>
              </a:lnSpc>
              <a:spcBef>
                <a:spcPts val="360"/>
              </a:spcBef>
              <a:buFont typeface="Arial"/>
              <a:buChar char="•"/>
              <a:tabLst>
                <a:tab pos="354965" algn="l"/>
                <a:tab pos="355600" algn="l"/>
              </a:tabLst>
            </a:pPr>
            <a:r>
              <a:rPr sz="2400" spc="-30" dirty="0">
                <a:latin typeface="Calibri"/>
                <a:cs typeface="Calibri"/>
              </a:rPr>
              <a:t>Tafadhali</a:t>
            </a:r>
            <a:r>
              <a:rPr sz="2400" spc="-15" dirty="0">
                <a:latin typeface="Calibri"/>
                <a:cs typeface="Calibri"/>
              </a:rPr>
              <a:t> </a:t>
            </a:r>
            <a:r>
              <a:rPr sz="2400" spc="-10" dirty="0">
                <a:latin typeface="Calibri"/>
                <a:cs typeface="Calibri"/>
              </a:rPr>
              <a:t>nyamazisha </a:t>
            </a:r>
            <a:r>
              <a:rPr sz="2400" spc="-15" dirty="0">
                <a:latin typeface="Calibri"/>
                <a:cs typeface="Calibri"/>
              </a:rPr>
              <a:t>mikrofoni</a:t>
            </a:r>
            <a:r>
              <a:rPr sz="2400" spc="-10" dirty="0">
                <a:latin typeface="Calibri"/>
                <a:cs typeface="Calibri"/>
              </a:rPr>
              <a:t> </a:t>
            </a:r>
            <a:r>
              <a:rPr sz="2400" spc="-30" dirty="0">
                <a:latin typeface="Calibri"/>
                <a:cs typeface="Calibri"/>
              </a:rPr>
              <a:t>zako.</a:t>
            </a:r>
            <a:endParaRPr sz="2400">
              <a:latin typeface="Calibri"/>
              <a:cs typeface="Calibri"/>
            </a:endParaRPr>
          </a:p>
          <a:p>
            <a:pPr marL="355600" marR="40640" indent="-335915">
              <a:lnSpc>
                <a:spcPct val="100000"/>
              </a:lnSpc>
              <a:spcBef>
                <a:spcPts val="360"/>
              </a:spcBef>
              <a:buFont typeface="Arial"/>
              <a:buChar char="•"/>
              <a:tabLst>
                <a:tab pos="354965" algn="l"/>
                <a:tab pos="355600" algn="l"/>
              </a:tabLst>
            </a:pPr>
            <a:r>
              <a:rPr sz="2400" spc="-15" dirty="0">
                <a:latin typeface="Calibri"/>
                <a:cs typeface="Calibri"/>
              </a:rPr>
              <a:t>Mkutano</a:t>
            </a:r>
            <a:r>
              <a:rPr sz="2400" spc="-5" dirty="0">
                <a:latin typeface="Calibri"/>
                <a:cs typeface="Calibri"/>
              </a:rPr>
              <a:t> huo </a:t>
            </a:r>
            <a:r>
              <a:rPr sz="2400" spc="-20" dirty="0">
                <a:latin typeface="Calibri"/>
                <a:cs typeface="Calibri"/>
              </a:rPr>
              <a:t>unarekodiwa</a:t>
            </a:r>
            <a:r>
              <a:rPr sz="2400" spc="-5" dirty="0">
                <a:latin typeface="Calibri"/>
                <a:cs typeface="Calibri"/>
              </a:rPr>
              <a:t> </a:t>
            </a:r>
            <a:r>
              <a:rPr sz="2400" spc="-15" dirty="0">
                <a:latin typeface="Calibri"/>
                <a:cs typeface="Calibri"/>
              </a:rPr>
              <a:t>kwa</a:t>
            </a:r>
            <a:r>
              <a:rPr sz="2400" spc="-5" dirty="0">
                <a:latin typeface="Calibri"/>
                <a:cs typeface="Calibri"/>
              </a:rPr>
              <a:t> </a:t>
            </a:r>
            <a:r>
              <a:rPr sz="2400" spc="-10" dirty="0">
                <a:latin typeface="Calibri"/>
                <a:cs typeface="Calibri"/>
              </a:rPr>
              <a:t>familia</a:t>
            </a:r>
            <a:r>
              <a:rPr sz="2400" spc="-5" dirty="0">
                <a:latin typeface="Calibri"/>
                <a:cs typeface="Calibri"/>
              </a:rPr>
              <a:t> </a:t>
            </a:r>
            <a:r>
              <a:rPr sz="2400" spc="-10" dirty="0">
                <a:latin typeface="Calibri"/>
                <a:cs typeface="Calibri"/>
              </a:rPr>
              <a:t>ambazo</a:t>
            </a:r>
            <a:r>
              <a:rPr sz="2400" spc="-5" dirty="0">
                <a:latin typeface="Calibri"/>
                <a:cs typeface="Calibri"/>
              </a:rPr>
              <a:t> </a:t>
            </a:r>
            <a:r>
              <a:rPr sz="2400" spc="-10" dirty="0">
                <a:latin typeface="Calibri"/>
                <a:cs typeface="Calibri"/>
              </a:rPr>
              <a:t>haziwezi </a:t>
            </a:r>
            <a:r>
              <a:rPr sz="2400" spc="-5" dirty="0">
                <a:latin typeface="Calibri"/>
                <a:cs typeface="Calibri"/>
              </a:rPr>
              <a:t> </a:t>
            </a:r>
            <a:r>
              <a:rPr sz="2400" spc="-10" dirty="0">
                <a:latin typeface="Calibri"/>
                <a:cs typeface="Calibri"/>
              </a:rPr>
              <a:t>kuhudhuria, </a:t>
            </a:r>
            <a:r>
              <a:rPr sz="2400" spc="-5" dirty="0">
                <a:latin typeface="Calibri"/>
                <a:cs typeface="Calibri"/>
              </a:rPr>
              <a:t>na </a:t>
            </a:r>
            <a:r>
              <a:rPr sz="2400" spc="-10" dirty="0">
                <a:latin typeface="Calibri"/>
                <a:cs typeface="Calibri"/>
              </a:rPr>
              <a:t>nakala</a:t>
            </a:r>
            <a:r>
              <a:rPr sz="2400" spc="-5" dirty="0">
                <a:latin typeface="Calibri"/>
                <a:cs typeface="Calibri"/>
              </a:rPr>
              <a:t> </a:t>
            </a:r>
            <a:r>
              <a:rPr sz="2400" spc="-20" dirty="0">
                <a:latin typeface="Calibri"/>
                <a:cs typeface="Calibri"/>
              </a:rPr>
              <a:t>ya</a:t>
            </a:r>
            <a:r>
              <a:rPr sz="2400" spc="-10" dirty="0">
                <a:latin typeface="Calibri"/>
                <a:cs typeface="Calibri"/>
              </a:rPr>
              <a:t> </a:t>
            </a:r>
            <a:r>
              <a:rPr sz="2400" spc="-25" dirty="0">
                <a:latin typeface="Calibri"/>
                <a:cs typeface="Calibri"/>
              </a:rPr>
              <a:t>rekodi</a:t>
            </a:r>
            <a:r>
              <a:rPr sz="2400" spc="-5" dirty="0">
                <a:latin typeface="Calibri"/>
                <a:cs typeface="Calibri"/>
              </a:rPr>
              <a:t> hii </a:t>
            </a:r>
            <a:r>
              <a:rPr sz="2400" spc="-15" dirty="0">
                <a:latin typeface="Calibri"/>
                <a:cs typeface="Calibri"/>
              </a:rPr>
              <a:t>itawekwa</a:t>
            </a:r>
            <a:r>
              <a:rPr sz="2400" spc="-10" dirty="0">
                <a:latin typeface="Calibri"/>
                <a:cs typeface="Calibri"/>
              </a:rPr>
              <a:t> </a:t>
            </a:r>
            <a:r>
              <a:rPr sz="2400" spc="-20" dirty="0">
                <a:latin typeface="Calibri"/>
                <a:cs typeface="Calibri"/>
              </a:rPr>
              <a:t>kwenye</a:t>
            </a:r>
            <a:r>
              <a:rPr sz="2400" spc="-5" dirty="0">
                <a:latin typeface="Calibri"/>
                <a:cs typeface="Calibri"/>
              </a:rPr>
              <a:t> </a:t>
            </a:r>
            <a:r>
              <a:rPr sz="2400" spc="-10" dirty="0">
                <a:latin typeface="Calibri"/>
                <a:cs typeface="Calibri"/>
              </a:rPr>
              <a:t>tovuti</a:t>
            </a:r>
            <a:r>
              <a:rPr sz="2400" spc="-5" dirty="0">
                <a:latin typeface="Calibri"/>
                <a:cs typeface="Calibri"/>
              </a:rPr>
              <a:t> </a:t>
            </a:r>
            <a:r>
              <a:rPr sz="2400" spc="-15" dirty="0">
                <a:latin typeface="Calibri"/>
                <a:cs typeface="Calibri"/>
              </a:rPr>
              <a:t>yetu.</a:t>
            </a:r>
            <a:endParaRPr sz="2400">
              <a:latin typeface="Calibri"/>
              <a:cs typeface="Calibri"/>
            </a:endParaRPr>
          </a:p>
          <a:p>
            <a:pPr marL="355600" marR="72390" indent="-335915">
              <a:lnSpc>
                <a:spcPct val="100000"/>
              </a:lnSpc>
              <a:spcBef>
                <a:spcPts val="360"/>
              </a:spcBef>
              <a:buFont typeface="Arial"/>
              <a:buChar char="•"/>
              <a:tabLst>
                <a:tab pos="354965" algn="l"/>
                <a:tab pos="355600" algn="l"/>
              </a:tabLst>
            </a:pPr>
            <a:r>
              <a:rPr sz="2400" spc="-10" dirty="0">
                <a:latin typeface="Calibri"/>
                <a:cs typeface="Calibri"/>
              </a:rPr>
              <a:t>Ikiwa</a:t>
            </a:r>
            <a:r>
              <a:rPr sz="2400" spc="-5" dirty="0">
                <a:latin typeface="Calibri"/>
                <a:cs typeface="Calibri"/>
              </a:rPr>
              <a:t> una</a:t>
            </a:r>
            <a:r>
              <a:rPr sz="2400" dirty="0">
                <a:latin typeface="Calibri"/>
                <a:cs typeface="Calibri"/>
              </a:rPr>
              <a:t> </a:t>
            </a:r>
            <a:r>
              <a:rPr sz="2400" spc="-10" dirty="0">
                <a:latin typeface="Calibri"/>
                <a:cs typeface="Calibri"/>
              </a:rPr>
              <a:t>maswali</a:t>
            </a:r>
            <a:r>
              <a:rPr sz="2400" spc="-5" dirty="0">
                <a:latin typeface="Calibri"/>
                <a:cs typeface="Calibri"/>
              </a:rPr>
              <a:t> </a:t>
            </a:r>
            <a:r>
              <a:rPr sz="2400" spc="-20" dirty="0">
                <a:latin typeface="Calibri"/>
                <a:cs typeface="Calibri"/>
              </a:rPr>
              <a:t>wakati</a:t>
            </a:r>
            <a:r>
              <a:rPr sz="2400" dirty="0">
                <a:latin typeface="Calibri"/>
                <a:cs typeface="Calibri"/>
              </a:rPr>
              <a:t> </a:t>
            </a:r>
            <a:r>
              <a:rPr sz="2400" spc="-15" dirty="0">
                <a:latin typeface="Calibri"/>
                <a:cs typeface="Calibri"/>
              </a:rPr>
              <a:t>wa</a:t>
            </a:r>
            <a:r>
              <a:rPr sz="2400" dirty="0">
                <a:latin typeface="Calibri"/>
                <a:cs typeface="Calibri"/>
              </a:rPr>
              <a:t> </a:t>
            </a:r>
            <a:r>
              <a:rPr sz="2400" spc="-20" dirty="0">
                <a:latin typeface="Calibri"/>
                <a:cs typeface="Calibri"/>
              </a:rPr>
              <a:t>maonyesho,</a:t>
            </a:r>
            <a:r>
              <a:rPr sz="2400" spc="-5" dirty="0">
                <a:latin typeface="Calibri"/>
                <a:cs typeface="Calibri"/>
              </a:rPr>
              <a:t> </a:t>
            </a:r>
            <a:r>
              <a:rPr sz="2400" spc="-15" dirty="0">
                <a:latin typeface="Calibri"/>
                <a:cs typeface="Calibri"/>
              </a:rPr>
              <a:t>tafadhali</a:t>
            </a:r>
            <a:r>
              <a:rPr sz="2400" dirty="0">
                <a:latin typeface="Calibri"/>
                <a:cs typeface="Calibri"/>
              </a:rPr>
              <a:t> </a:t>
            </a:r>
            <a:r>
              <a:rPr sz="2400" spc="-20" dirty="0">
                <a:latin typeface="Calibri"/>
                <a:cs typeface="Calibri"/>
              </a:rPr>
              <a:t>weka</a:t>
            </a:r>
            <a:r>
              <a:rPr sz="2400" spc="-5" dirty="0">
                <a:latin typeface="Calibri"/>
                <a:cs typeface="Calibri"/>
              </a:rPr>
              <a:t> </a:t>
            </a:r>
            <a:r>
              <a:rPr sz="2400" spc="-20" dirty="0">
                <a:latin typeface="Calibri"/>
                <a:cs typeface="Calibri"/>
              </a:rPr>
              <a:t>kwenye </a:t>
            </a:r>
            <a:r>
              <a:rPr sz="2400" spc="-525" dirty="0">
                <a:latin typeface="Calibri"/>
                <a:cs typeface="Calibri"/>
              </a:rPr>
              <a:t> </a:t>
            </a:r>
            <a:r>
              <a:rPr sz="2400" spc="-15" dirty="0">
                <a:latin typeface="Calibri"/>
                <a:cs typeface="Calibri"/>
              </a:rPr>
              <a:t>soga.</a:t>
            </a:r>
            <a:endParaRPr sz="2400">
              <a:latin typeface="Calibri"/>
              <a:cs typeface="Calibri"/>
            </a:endParaRPr>
          </a:p>
          <a:p>
            <a:pPr marL="355600" indent="-335915">
              <a:lnSpc>
                <a:spcPct val="100000"/>
              </a:lnSpc>
              <a:spcBef>
                <a:spcPts val="360"/>
              </a:spcBef>
              <a:buFont typeface="Arial"/>
              <a:buChar char="•"/>
              <a:tabLst>
                <a:tab pos="354965" algn="l"/>
                <a:tab pos="355600" algn="l"/>
              </a:tabLst>
            </a:pPr>
            <a:r>
              <a:rPr sz="2400" spc="-35" dirty="0">
                <a:latin typeface="Calibri"/>
                <a:cs typeface="Calibri"/>
              </a:rPr>
              <a:t>Tutakuwa</a:t>
            </a:r>
            <a:r>
              <a:rPr sz="2400" spc="-5" dirty="0">
                <a:latin typeface="Calibri"/>
                <a:cs typeface="Calibri"/>
              </a:rPr>
              <a:t> na</a:t>
            </a:r>
            <a:r>
              <a:rPr sz="2400" dirty="0">
                <a:latin typeface="Calibri"/>
                <a:cs typeface="Calibri"/>
              </a:rPr>
              <a:t> </a:t>
            </a:r>
            <a:r>
              <a:rPr sz="2400" spc="-15" dirty="0">
                <a:latin typeface="Calibri"/>
                <a:cs typeface="Calibri"/>
              </a:rPr>
              <a:t>kikao</a:t>
            </a:r>
            <a:r>
              <a:rPr sz="2400" spc="-5" dirty="0">
                <a:latin typeface="Calibri"/>
                <a:cs typeface="Calibri"/>
              </a:rPr>
              <a:t> cha</a:t>
            </a:r>
            <a:r>
              <a:rPr sz="2400" dirty="0">
                <a:latin typeface="Calibri"/>
                <a:cs typeface="Calibri"/>
              </a:rPr>
              <a:t> </a:t>
            </a:r>
            <a:r>
              <a:rPr sz="2400" spc="-10" dirty="0">
                <a:latin typeface="Calibri"/>
                <a:cs typeface="Calibri"/>
              </a:rPr>
              <a:t>swali</a:t>
            </a:r>
            <a:r>
              <a:rPr sz="2400" spc="-5" dirty="0">
                <a:latin typeface="Calibri"/>
                <a:cs typeface="Calibri"/>
              </a:rPr>
              <a:t> </a:t>
            </a:r>
            <a:r>
              <a:rPr sz="2400" dirty="0">
                <a:latin typeface="Calibri"/>
                <a:cs typeface="Calibri"/>
              </a:rPr>
              <a:t>/ </a:t>
            </a:r>
            <a:r>
              <a:rPr sz="2400" spc="-5" dirty="0">
                <a:latin typeface="Calibri"/>
                <a:cs typeface="Calibri"/>
              </a:rPr>
              <a:t>jibu</a:t>
            </a:r>
            <a:r>
              <a:rPr sz="2400" dirty="0">
                <a:latin typeface="Calibri"/>
                <a:cs typeface="Calibri"/>
              </a:rPr>
              <a:t> </a:t>
            </a:r>
            <a:r>
              <a:rPr sz="2400" spc="-10" dirty="0">
                <a:latin typeface="Calibri"/>
                <a:cs typeface="Calibri"/>
              </a:rPr>
              <a:t>mwishoni</a:t>
            </a:r>
            <a:r>
              <a:rPr sz="2400" spc="-5" dirty="0">
                <a:latin typeface="Calibri"/>
                <a:cs typeface="Calibri"/>
              </a:rPr>
              <a:t> </a:t>
            </a:r>
            <a:r>
              <a:rPr sz="2400" spc="-20" dirty="0">
                <a:latin typeface="Calibri"/>
                <a:cs typeface="Calibri"/>
              </a:rPr>
              <a:t>mwa</a:t>
            </a:r>
            <a:r>
              <a:rPr sz="2400" dirty="0">
                <a:latin typeface="Calibri"/>
                <a:cs typeface="Calibri"/>
              </a:rPr>
              <a:t> </a:t>
            </a:r>
            <a:r>
              <a:rPr sz="2400" spc="-15" dirty="0">
                <a:latin typeface="Calibri"/>
                <a:cs typeface="Calibri"/>
              </a:rPr>
              <a:t>maonyesho.</a:t>
            </a:r>
            <a:endParaRPr sz="2400">
              <a:latin typeface="Calibri"/>
              <a:cs typeface="Calibri"/>
            </a:endParaRPr>
          </a:p>
          <a:p>
            <a:pPr marL="355600" marR="5080" indent="-335915">
              <a:lnSpc>
                <a:spcPct val="100000"/>
              </a:lnSpc>
              <a:spcBef>
                <a:spcPts val="359"/>
              </a:spcBef>
              <a:buFont typeface="Arial"/>
              <a:buChar char="•"/>
              <a:tabLst>
                <a:tab pos="354965" algn="l"/>
                <a:tab pos="355600" algn="l"/>
              </a:tabLst>
            </a:pPr>
            <a:r>
              <a:rPr sz="2400" spc="-10" dirty="0">
                <a:latin typeface="Calibri"/>
                <a:cs typeface="Calibri"/>
              </a:rPr>
              <a:t>Ikiwa unapiga</a:t>
            </a:r>
            <a:r>
              <a:rPr sz="2400" spc="-5" dirty="0">
                <a:latin typeface="Calibri"/>
                <a:cs typeface="Calibri"/>
              </a:rPr>
              <a:t> simu, </a:t>
            </a:r>
            <a:r>
              <a:rPr sz="2400" spc="-15" dirty="0">
                <a:latin typeface="Calibri"/>
                <a:cs typeface="Calibri"/>
              </a:rPr>
              <a:t>tafadhali</a:t>
            </a:r>
            <a:r>
              <a:rPr sz="2400" spc="-10" dirty="0">
                <a:latin typeface="Calibri"/>
                <a:cs typeface="Calibri"/>
              </a:rPr>
              <a:t> </a:t>
            </a:r>
            <a:r>
              <a:rPr sz="2400" spc="-5" dirty="0">
                <a:latin typeface="Calibri"/>
                <a:cs typeface="Calibri"/>
              </a:rPr>
              <a:t>barua pepe </a:t>
            </a:r>
            <a:r>
              <a:rPr sz="2400" spc="-15" dirty="0">
                <a:latin typeface="Calibri"/>
                <a:cs typeface="Calibri"/>
              </a:rPr>
              <a:t>kuteua</a:t>
            </a:r>
            <a:r>
              <a:rPr sz="2400" spc="-10" dirty="0">
                <a:latin typeface="Calibri"/>
                <a:cs typeface="Calibri"/>
              </a:rPr>
              <a:t> anwani</a:t>
            </a:r>
            <a:r>
              <a:rPr sz="2400" spc="-5" dirty="0">
                <a:latin typeface="Calibri"/>
                <a:cs typeface="Calibri"/>
              </a:rPr>
              <a:t> </a:t>
            </a:r>
            <a:r>
              <a:rPr sz="2400" spc="-20" dirty="0">
                <a:latin typeface="Calibri"/>
                <a:cs typeface="Calibri"/>
              </a:rPr>
              <a:t>ya</a:t>
            </a:r>
            <a:r>
              <a:rPr sz="2400" spc="-5" dirty="0">
                <a:latin typeface="Calibri"/>
                <a:cs typeface="Calibri"/>
              </a:rPr>
              <a:t> barua </a:t>
            </a:r>
            <a:r>
              <a:rPr sz="2400" spc="-530" dirty="0">
                <a:latin typeface="Calibri"/>
                <a:cs typeface="Calibri"/>
              </a:rPr>
              <a:t> </a:t>
            </a:r>
            <a:r>
              <a:rPr sz="2400" spc="-5" dirty="0">
                <a:latin typeface="Calibri"/>
                <a:cs typeface="Calibri"/>
              </a:rPr>
              <a:t>pepe,</a:t>
            </a:r>
            <a:r>
              <a:rPr sz="2400" spc="-10" dirty="0">
                <a:latin typeface="Calibri"/>
                <a:cs typeface="Calibri"/>
              </a:rPr>
              <a:t> </a:t>
            </a:r>
            <a:r>
              <a:rPr sz="2400" spc="-5" dirty="0">
                <a:latin typeface="Calibri"/>
                <a:cs typeface="Calibri"/>
              </a:rPr>
              <a:t>na </a:t>
            </a:r>
            <a:r>
              <a:rPr sz="2400" spc="-10" dirty="0">
                <a:latin typeface="Calibri"/>
                <a:cs typeface="Calibri"/>
              </a:rPr>
              <a:t>tutajibu</a:t>
            </a:r>
            <a:r>
              <a:rPr sz="2400" spc="-5" dirty="0">
                <a:latin typeface="Calibri"/>
                <a:cs typeface="Calibri"/>
              </a:rPr>
              <a:t> ndani </a:t>
            </a:r>
            <a:r>
              <a:rPr sz="2400" spc="-20" dirty="0">
                <a:latin typeface="Calibri"/>
                <a:cs typeface="Calibri"/>
              </a:rPr>
              <a:t>ya</a:t>
            </a:r>
            <a:r>
              <a:rPr sz="2400" spc="-5" dirty="0">
                <a:latin typeface="Calibri"/>
                <a:cs typeface="Calibri"/>
              </a:rPr>
              <a:t> masaa </a:t>
            </a:r>
            <a:r>
              <a:rPr sz="2400" spc="-20" dirty="0">
                <a:latin typeface="Calibri"/>
                <a:cs typeface="Calibri"/>
              </a:rPr>
              <a:t>ya</a:t>
            </a:r>
            <a:r>
              <a:rPr sz="2400" spc="-10" dirty="0">
                <a:latin typeface="Calibri"/>
                <a:cs typeface="Calibri"/>
              </a:rPr>
              <a:t> </a:t>
            </a:r>
            <a:r>
              <a:rPr sz="2400" spc="-5" dirty="0">
                <a:latin typeface="Calibri"/>
                <a:cs typeface="Calibri"/>
              </a:rPr>
              <a:t>48.</a:t>
            </a:r>
            <a:endParaRPr sz="2400">
              <a:latin typeface="Calibri"/>
              <a:cs typeface="Calibri"/>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105209" y="850183"/>
            <a:ext cx="6932930" cy="695960"/>
          </a:xfrm>
          <a:prstGeom prst="rect">
            <a:avLst/>
          </a:prstGeom>
        </p:spPr>
        <p:txBody>
          <a:bodyPr vert="horz" wrap="square" lIns="0" tIns="12700" rIns="0" bIns="0" rtlCol="0">
            <a:spAutoFit/>
          </a:bodyPr>
          <a:lstStyle/>
          <a:p>
            <a:pPr marL="12700">
              <a:lnSpc>
                <a:spcPct val="100000"/>
              </a:lnSpc>
              <a:spcBef>
                <a:spcPts val="100"/>
              </a:spcBef>
            </a:pPr>
            <a:r>
              <a:rPr sz="4400" spc="-5" dirty="0"/>
              <a:t>Kile</a:t>
            </a:r>
            <a:r>
              <a:rPr sz="4400" spc="-20" dirty="0"/>
              <a:t> Familia</a:t>
            </a:r>
            <a:r>
              <a:rPr sz="4400" spc="-15" dirty="0"/>
              <a:t> </a:t>
            </a:r>
            <a:r>
              <a:rPr sz="4400" spc="-30" dirty="0"/>
              <a:t>Zinaweza</a:t>
            </a:r>
            <a:r>
              <a:rPr sz="4400" spc="-15" dirty="0"/>
              <a:t> </a:t>
            </a:r>
            <a:r>
              <a:rPr sz="4400" spc="-25" dirty="0"/>
              <a:t>Kutarajia</a:t>
            </a:r>
            <a:endParaRPr sz="4400"/>
          </a:p>
        </p:txBody>
      </p:sp>
      <p:sp>
        <p:nvSpPr>
          <p:cNvPr id="3" name="object 3"/>
          <p:cNvSpPr txBox="1"/>
          <p:nvPr/>
        </p:nvSpPr>
        <p:spPr>
          <a:xfrm>
            <a:off x="593707" y="1599363"/>
            <a:ext cx="7597775" cy="2598420"/>
          </a:xfrm>
          <a:prstGeom prst="rect">
            <a:avLst/>
          </a:prstGeom>
        </p:spPr>
        <p:txBody>
          <a:bodyPr vert="horz" wrap="square" lIns="0" tIns="60960" rIns="0" bIns="0" rtlCol="0">
            <a:spAutoFit/>
          </a:bodyPr>
          <a:lstStyle/>
          <a:p>
            <a:pPr marL="292100" marR="251460" indent="-280035">
              <a:lnSpc>
                <a:spcPts val="3020"/>
              </a:lnSpc>
              <a:spcBef>
                <a:spcPts val="480"/>
              </a:spcBef>
              <a:buFont typeface="Arial"/>
              <a:buChar char="•"/>
              <a:tabLst>
                <a:tab pos="291465" algn="l"/>
                <a:tab pos="292735" algn="l"/>
              </a:tabLst>
            </a:pPr>
            <a:r>
              <a:rPr sz="2800" spc="-10" dirty="0">
                <a:latin typeface="Calibri"/>
                <a:cs typeface="Calibri"/>
              </a:rPr>
              <a:t>Mawasiliano </a:t>
            </a:r>
            <a:r>
              <a:rPr sz="2800" spc="-25" dirty="0">
                <a:latin typeface="Calibri"/>
                <a:cs typeface="Calibri"/>
              </a:rPr>
              <a:t>ya</a:t>
            </a:r>
            <a:r>
              <a:rPr sz="2800" spc="-5" dirty="0">
                <a:latin typeface="Calibri"/>
                <a:cs typeface="Calibri"/>
              </a:rPr>
              <a:t> njia mbili</a:t>
            </a:r>
            <a:r>
              <a:rPr sz="2800" spc="-10" dirty="0">
                <a:latin typeface="Calibri"/>
                <a:cs typeface="Calibri"/>
              </a:rPr>
              <a:t> </a:t>
            </a:r>
            <a:r>
              <a:rPr sz="2800" spc="-5" dirty="0">
                <a:latin typeface="Calibri"/>
                <a:cs typeface="Calibri"/>
              </a:rPr>
              <a:t>(simu, ujumbe </a:t>
            </a:r>
            <a:r>
              <a:rPr sz="2800" spc="-20" dirty="0">
                <a:latin typeface="Calibri"/>
                <a:cs typeface="Calibri"/>
              </a:rPr>
              <a:t>wa </a:t>
            </a:r>
            <a:r>
              <a:rPr sz="2800" spc="-15" dirty="0">
                <a:latin typeface="Calibri"/>
                <a:cs typeface="Calibri"/>
              </a:rPr>
              <a:t> </a:t>
            </a:r>
            <a:r>
              <a:rPr sz="2800" spc="-5" dirty="0">
                <a:latin typeface="Calibri"/>
                <a:cs typeface="Calibri"/>
              </a:rPr>
              <a:t>maandishi,</a:t>
            </a:r>
            <a:r>
              <a:rPr sz="2800" spc="-15" dirty="0">
                <a:latin typeface="Calibri"/>
                <a:cs typeface="Calibri"/>
              </a:rPr>
              <a:t> mikutano</a:t>
            </a:r>
            <a:r>
              <a:rPr sz="2800" spc="-10" dirty="0">
                <a:latin typeface="Calibri"/>
                <a:cs typeface="Calibri"/>
              </a:rPr>
              <a:t> </a:t>
            </a:r>
            <a:r>
              <a:rPr sz="2800" spc="-25" dirty="0">
                <a:latin typeface="Calibri"/>
                <a:cs typeface="Calibri"/>
              </a:rPr>
              <a:t>ya</a:t>
            </a:r>
            <a:r>
              <a:rPr sz="2800" spc="-10" dirty="0">
                <a:latin typeface="Calibri"/>
                <a:cs typeface="Calibri"/>
              </a:rPr>
              <a:t> </a:t>
            </a:r>
            <a:r>
              <a:rPr sz="2800" spc="-15" dirty="0">
                <a:latin typeface="Calibri"/>
                <a:cs typeface="Calibri"/>
              </a:rPr>
              <a:t>kawaida,</a:t>
            </a:r>
            <a:r>
              <a:rPr sz="2800" spc="-10" dirty="0">
                <a:latin typeface="Calibri"/>
                <a:cs typeface="Calibri"/>
              </a:rPr>
              <a:t> </a:t>
            </a:r>
            <a:r>
              <a:rPr sz="2800" spc="-5" dirty="0">
                <a:latin typeface="Calibri"/>
                <a:cs typeface="Calibri"/>
              </a:rPr>
              <a:t>na</a:t>
            </a:r>
            <a:r>
              <a:rPr sz="2800" spc="-10" dirty="0">
                <a:latin typeface="Calibri"/>
                <a:cs typeface="Calibri"/>
              </a:rPr>
              <a:t> </a:t>
            </a:r>
            <a:r>
              <a:rPr sz="2800" spc="-5" dirty="0">
                <a:latin typeface="Calibri"/>
                <a:cs typeface="Calibri"/>
              </a:rPr>
              <a:t>barua</a:t>
            </a:r>
            <a:r>
              <a:rPr sz="2800" spc="-10" dirty="0">
                <a:latin typeface="Calibri"/>
                <a:cs typeface="Calibri"/>
              </a:rPr>
              <a:t> </a:t>
            </a:r>
            <a:r>
              <a:rPr sz="2800" spc="-5" dirty="0">
                <a:latin typeface="Calibri"/>
                <a:cs typeface="Calibri"/>
              </a:rPr>
              <a:t>pepe)</a:t>
            </a:r>
            <a:endParaRPr sz="2800">
              <a:latin typeface="Calibri"/>
              <a:cs typeface="Calibri"/>
            </a:endParaRPr>
          </a:p>
          <a:p>
            <a:pPr marL="292100" marR="5080" indent="-280035">
              <a:lnSpc>
                <a:spcPts val="3020"/>
              </a:lnSpc>
              <a:spcBef>
                <a:spcPts val="600"/>
              </a:spcBef>
              <a:buFont typeface="Arial"/>
              <a:buChar char="•"/>
              <a:tabLst>
                <a:tab pos="291465" algn="l"/>
                <a:tab pos="292735" algn="l"/>
              </a:tabLst>
            </a:pPr>
            <a:r>
              <a:rPr sz="2800" spc="-5" dirty="0">
                <a:latin typeface="Calibri"/>
                <a:cs typeface="Calibri"/>
              </a:rPr>
              <a:t>Jarida, sasisho </a:t>
            </a:r>
            <a:r>
              <a:rPr sz="2800" spc="-10" dirty="0">
                <a:latin typeface="Calibri"/>
                <a:cs typeface="Calibri"/>
              </a:rPr>
              <a:t>kupitia tovuti </a:t>
            </a:r>
            <a:r>
              <a:rPr sz="2800" spc="-5" dirty="0">
                <a:latin typeface="Calibri"/>
                <a:cs typeface="Calibri"/>
              </a:rPr>
              <a:t>na </a:t>
            </a:r>
            <a:r>
              <a:rPr sz="2800" spc="-10" dirty="0">
                <a:latin typeface="Calibri"/>
                <a:cs typeface="Calibri"/>
              </a:rPr>
              <a:t>vyombo </a:t>
            </a:r>
            <a:r>
              <a:rPr sz="2800" spc="-15" dirty="0">
                <a:latin typeface="Calibri"/>
                <a:cs typeface="Calibri"/>
              </a:rPr>
              <a:t>vya </a:t>
            </a:r>
            <a:r>
              <a:rPr sz="2800" spc="-5" dirty="0">
                <a:latin typeface="Calibri"/>
                <a:cs typeface="Calibri"/>
              </a:rPr>
              <a:t>habari </a:t>
            </a:r>
            <a:r>
              <a:rPr sz="2800" spc="-620" dirty="0">
                <a:latin typeface="Calibri"/>
                <a:cs typeface="Calibri"/>
              </a:rPr>
              <a:t> </a:t>
            </a:r>
            <a:r>
              <a:rPr sz="2800" spc="-15" dirty="0">
                <a:latin typeface="Calibri"/>
                <a:cs typeface="Calibri"/>
              </a:rPr>
              <a:t>vya</a:t>
            </a:r>
            <a:r>
              <a:rPr sz="2800" spc="-10" dirty="0">
                <a:latin typeface="Calibri"/>
                <a:cs typeface="Calibri"/>
              </a:rPr>
              <a:t> </a:t>
            </a:r>
            <a:r>
              <a:rPr sz="2800" spc="-5" dirty="0">
                <a:latin typeface="Calibri"/>
                <a:cs typeface="Calibri"/>
              </a:rPr>
              <a:t>kijamii</a:t>
            </a:r>
            <a:endParaRPr sz="2800">
              <a:latin typeface="Calibri"/>
              <a:cs typeface="Calibri"/>
            </a:endParaRPr>
          </a:p>
          <a:p>
            <a:pPr marL="292100" indent="-280035">
              <a:lnSpc>
                <a:spcPct val="100000"/>
              </a:lnSpc>
              <a:spcBef>
                <a:spcPts val="219"/>
              </a:spcBef>
              <a:buFont typeface="Arial"/>
              <a:buChar char="•"/>
              <a:tabLst>
                <a:tab pos="291465" algn="l"/>
                <a:tab pos="292735" algn="l"/>
              </a:tabLst>
            </a:pPr>
            <a:r>
              <a:rPr sz="2800" spc="-5" dirty="0">
                <a:latin typeface="Calibri"/>
                <a:cs typeface="Calibri"/>
              </a:rPr>
              <a:t>Shughuli</a:t>
            </a:r>
            <a:r>
              <a:rPr sz="2800" spc="-15" dirty="0">
                <a:latin typeface="Calibri"/>
                <a:cs typeface="Calibri"/>
              </a:rPr>
              <a:t> </a:t>
            </a:r>
            <a:r>
              <a:rPr sz="2800" spc="-25" dirty="0">
                <a:latin typeface="Calibri"/>
                <a:cs typeface="Calibri"/>
              </a:rPr>
              <a:t>za</a:t>
            </a:r>
            <a:r>
              <a:rPr sz="2800" spc="-10" dirty="0">
                <a:latin typeface="Calibri"/>
                <a:cs typeface="Calibri"/>
              </a:rPr>
              <a:t> </a:t>
            </a:r>
            <a:r>
              <a:rPr sz="2800" spc="-5" dirty="0">
                <a:latin typeface="Calibri"/>
                <a:cs typeface="Calibri"/>
              </a:rPr>
              <a:t>Ushiriki</a:t>
            </a:r>
            <a:r>
              <a:rPr sz="2800" spc="-10" dirty="0">
                <a:latin typeface="Calibri"/>
                <a:cs typeface="Calibri"/>
              </a:rPr>
              <a:t> </a:t>
            </a:r>
            <a:r>
              <a:rPr sz="2800" spc="-20" dirty="0">
                <a:latin typeface="Calibri"/>
                <a:cs typeface="Calibri"/>
              </a:rPr>
              <a:t>wa</a:t>
            </a:r>
            <a:r>
              <a:rPr sz="2800" spc="-10" dirty="0">
                <a:latin typeface="Calibri"/>
                <a:cs typeface="Calibri"/>
              </a:rPr>
              <a:t> </a:t>
            </a:r>
            <a:r>
              <a:rPr sz="2800" spc="-15" dirty="0">
                <a:latin typeface="Calibri"/>
                <a:cs typeface="Calibri"/>
              </a:rPr>
              <a:t>Familia</a:t>
            </a:r>
            <a:r>
              <a:rPr sz="2800" spc="-10" dirty="0">
                <a:latin typeface="Calibri"/>
                <a:cs typeface="Calibri"/>
              </a:rPr>
              <a:t> </a:t>
            </a:r>
            <a:r>
              <a:rPr sz="2800" spc="-5" dirty="0">
                <a:latin typeface="Calibri"/>
                <a:cs typeface="Calibri"/>
              </a:rPr>
              <a:t>halisi</a:t>
            </a:r>
            <a:endParaRPr sz="2800">
              <a:latin typeface="Calibri"/>
              <a:cs typeface="Calibri"/>
            </a:endParaRPr>
          </a:p>
          <a:p>
            <a:pPr marL="292100" indent="-280035">
              <a:lnSpc>
                <a:spcPct val="100000"/>
              </a:lnSpc>
              <a:spcBef>
                <a:spcPts val="254"/>
              </a:spcBef>
              <a:buFont typeface="Arial"/>
              <a:buChar char="•"/>
              <a:tabLst>
                <a:tab pos="291465" algn="l"/>
                <a:tab pos="292735" algn="l"/>
              </a:tabLst>
            </a:pPr>
            <a:r>
              <a:rPr sz="2800" spc="-15" dirty="0">
                <a:latin typeface="Calibri"/>
                <a:cs typeface="Calibri"/>
              </a:rPr>
              <a:t>Mikutano </a:t>
            </a:r>
            <a:r>
              <a:rPr sz="2800" spc="-25" dirty="0">
                <a:latin typeface="Calibri"/>
                <a:cs typeface="Calibri"/>
              </a:rPr>
              <a:t>ya</a:t>
            </a:r>
            <a:r>
              <a:rPr sz="2800" spc="-10" dirty="0">
                <a:latin typeface="Calibri"/>
                <a:cs typeface="Calibri"/>
              </a:rPr>
              <a:t> </a:t>
            </a:r>
            <a:r>
              <a:rPr sz="2800" spc="-5" dirty="0">
                <a:latin typeface="Calibri"/>
                <a:cs typeface="Calibri"/>
              </a:rPr>
              <a:t>SPO</a:t>
            </a:r>
            <a:r>
              <a:rPr sz="2800" spc="-10" dirty="0">
                <a:latin typeface="Calibri"/>
                <a:cs typeface="Calibri"/>
              </a:rPr>
              <a:t> </a:t>
            </a:r>
            <a:r>
              <a:rPr sz="2800" dirty="0">
                <a:latin typeface="Calibri"/>
                <a:cs typeface="Calibri"/>
              </a:rPr>
              <a:t>/</a:t>
            </a:r>
            <a:r>
              <a:rPr sz="2800" spc="-10" dirty="0">
                <a:latin typeface="Calibri"/>
                <a:cs typeface="Calibri"/>
              </a:rPr>
              <a:t> </a:t>
            </a:r>
            <a:r>
              <a:rPr sz="2800" spc="-80" dirty="0">
                <a:latin typeface="Calibri"/>
                <a:cs typeface="Calibri"/>
              </a:rPr>
              <a:t>PAC</a:t>
            </a:r>
            <a:r>
              <a:rPr sz="2800" spc="-10" dirty="0">
                <a:latin typeface="Calibri"/>
                <a:cs typeface="Calibri"/>
              </a:rPr>
              <a:t> </a:t>
            </a:r>
            <a:r>
              <a:rPr sz="2800" dirty="0">
                <a:latin typeface="Calibri"/>
                <a:cs typeface="Calibri"/>
              </a:rPr>
              <a:t>/</a:t>
            </a:r>
            <a:r>
              <a:rPr sz="2800" spc="-10" dirty="0">
                <a:latin typeface="Calibri"/>
                <a:cs typeface="Calibri"/>
              </a:rPr>
              <a:t> PCO</a:t>
            </a:r>
            <a:endParaRPr sz="2800">
              <a:latin typeface="Calibri"/>
              <a:cs typeface="Calibri"/>
            </a:endParaRPr>
          </a:p>
        </p:txBody>
      </p:sp>
      <p:sp>
        <p:nvSpPr>
          <p:cNvPr id="4" name="object 4"/>
          <p:cNvSpPr txBox="1"/>
          <p:nvPr/>
        </p:nvSpPr>
        <p:spPr>
          <a:xfrm>
            <a:off x="520047" y="4163340"/>
            <a:ext cx="150495" cy="452120"/>
          </a:xfrm>
          <a:prstGeom prst="rect">
            <a:avLst/>
          </a:prstGeom>
        </p:spPr>
        <p:txBody>
          <a:bodyPr vert="horz" wrap="square" lIns="0" tIns="12700" rIns="0" bIns="0" rtlCol="0">
            <a:spAutoFit/>
          </a:bodyPr>
          <a:lstStyle/>
          <a:p>
            <a:pPr marL="12700">
              <a:lnSpc>
                <a:spcPct val="100000"/>
              </a:lnSpc>
              <a:spcBef>
                <a:spcPts val="100"/>
              </a:spcBef>
            </a:pPr>
            <a:r>
              <a:rPr sz="2800" dirty="0">
                <a:latin typeface="Arial"/>
                <a:cs typeface="Arial"/>
              </a:rPr>
              <a:t>•</a:t>
            </a:r>
            <a:endParaRPr sz="2800">
              <a:latin typeface="Arial"/>
              <a:cs typeface="Arial"/>
            </a:endParaRPr>
          </a:p>
        </p:txBody>
      </p:sp>
      <p:sp>
        <p:nvSpPr>
          <p:cNvPr id="5" name="object 5"/>
          <p:cNvSpPr txBox="1"/>
          <p:nvPr/>
        </p:nvSpPr>
        <p:spPr>
          <a:xfrm>
            <a:off x="885825" y="4190264"/>
            <a:ext cx="7370445" cy="426720"/>
          </a:xfrm>
          <a:prstGeom prst="rect">
            <a:avLst/>
          </a:prstGeom>
          <a:solidFill>
            <a:srgbClr val="F7F9FA"/>
          </a:solidFill>
        </p:spPr>
        <p:txBody>
          <a:bodyPr vert="horz" wrap="square" lIns="0" tIns="0" rIns="0" bIns="0" rtlCol="0">
            <a:spAutoFit/>
          </a:bodyPr>
          <a:lstStyle/>
          <a:p>
            <a:pPr>
              <a:lnSpc>
                <a:spcPts val="3250"/>
              </a:lnSpc>
            </a:pPr>
            <a:r>
              <a:rPr sz="2800" dirty="0">
                <a:solidFill>
                  <a:srgbClr val="202124"/>
                </a:solidFill>
                <a:latin typeface="Arial"/>
                <a:cs typeface="Arial"/>
              </a:rPr>
              <a:t>Mikutano</a:t>
            </a:r>
            <a:r>
              <a:rPr sz="2800" spc="-20" dirty="0">
                <a:solidFill>
                  <a:srgbClr val="202124"/>
                </a:solidFill>
                <a:latin typeface="Arial"/>
                <a:cs typeface="Arial"/>
              </a:rPr>
              <a:t> </a:t>
            </a:r>
            <a:r>
              <a:rPr sz="2800" dirty="0">
                <a:solidFill>
                  <a:srgbClr val="202124"/>
                </a:solidFill>
                <a:latin typeface="Arial"/>
                <a:cs typeface="Arial"/>
              </a:rPr>
              <a:t>ya</a:t>
            </a:r>
            <a:r>
              <a:rPr sz="2800" spc="-15" dirty="0">
                <a:solidFill>
                  <a:srgbClr val="202124"/>
                </a:solidFill>
                <a:latin typeface="Arial"/>
                <a:cs typeface="Arial"/>
              </a:rPr>
              <a:t> </a:t>
            </a:r>
            <a:r>
              <a:rPr sz="2800" dirty="0">
                <a:solidFill>
                  <a:srgbClr val="202124"/>
                </a:solidFill>
                <a:latin typeface="Arial"/>
                <a:cs typeface="Arial"/>
              </a:rPr>
              <a:t>simu</a:t>
            </a:r>
            <a:r>
              <a:rPr sz="2800" spc="-15" dirty="0">
                <a:solidFill>
                  <a:srgbClr val="202124"/>
                </a:solidFill>
                <a:latin typeface="Arial"/>
                <a:cs typeface="Arial"/>
              </a:rPr>
              <a:t> </a:t>
            </a:r>
            <a:r>
              <a:rPr sz="2800" spc="-5" dirty="0">
                <a:solidFill>
                  <a:srgbClr val="202124"/>
                </a:solidFill>
                <a:latin typeface="Arial"/>
                <a:cs typeface="Arial"/>
              </a:rPr>
              <a:t>au</a:t>
            </a:r>
            <a:r>
              <a:rPr sz="2800" spc="-15" dirty="0">
                <a:solidFill>
                  <a:srgbClr val="202124"/>
                </a:solidFill>
                <a:latin typeface="Arial"/>
                <a:cs typeface="Arial"/>
              </a:rPr>
              <a:t> </a:t>
            </a:r>
            <a:r>
              <a:rPr sz="2800" spc="-5" dirty="0">
                <a:solidFill>
                  <a:srgbClr val="202124"/>
                </a:solidFill>
                <a:latin typeface="Arial"/>
                <a:cs typeface="Arial"/>
              </a:rPr>
              <a:t>halisi</a:t>
            </a:r>
            <a:r>
              <a:rPr sz="2800" spc="-20" dirty="0">
                <a:solidFill>
                  <a:srgbClr val="202124"/>
                </a:solidFill>
                <a:latin typeface="Arial"/>
                <a:cs typeface="Arial"/>
              </a:rPr>
              <a:t> </a:t>
            </a:r>
            <a:r>
              <a:rPr sz="2800" dirty="0">
                <a:solidFill>
                  <a:srgbClr val="202124"/>
                </a:solidFill>
                <a:latin typeface="Arial"/>
                <a:cs typeface="Arial"/>
              </a:rPr>
              <a:t>ya</a:t>
            </a:r>
            <a:r>
              <a:rPr sz="2800" spc="-15" dirty="0">
                <a:solidFill>
                  <a:srgbClr val="202124"/>
                </a:solidFill>
                <a:latin typeface="Arial"/>
                <a:cs typeface="Arial"/>
              </a:rPr>
              <a:t> </a:t>
            </a:r>
            <a:r>
              <a:rPr sz="2800" dirty="0">
                <a:solidFill>
                  <a:srgbClr val="202124"/>
                </a:solidFill>
                <a:latin typeface="Arial"/>
                <a:cs typeface="Arial"/>
              </a:rPr>
              <a:t>Mzazi</a:t>
            </a:r>
            <a:r>
              <a:rPr sz="2800" spc="-15" dirty="0">
                <a:solidFill>
                  <a:srgbClr val="202124"/>
                </a:solidFill>
                <a:latin typeface="Arial"/>
                <a:cs typeface="Arial"/>
              </a:rPr>
              <a:t> </a:t>
            </a:r>
            <a:r>
              <a:rPr sz="2800" dirty="0">
                <a:solidFill>
                  <a:srgbClr val="202124"/>
                </a:solidFill>
                <a:latin typeface="Arial"/>
                <a:cs typeface="Arial"/>
              </a:rPr>
              <a:t>/</a:t>
            </a:r>
            <a:r>
              <a:rPr sz="2800" spc="-20" dirty="0">
                <a:solidFill>
                  <a:srgbClr val="202124"/>
                </a:solidFill>
                <a:latin typeface="Arial"/>
                <a:cs typeface="Arial"/>
              </a:rPr>
              <a:t> </a:t>
            </a:r>
            <a:r>
              <a:rPr sz="2800" dirty="0">
                <a:solidFill>
                  <a:srgbClr val="202124"/>
                </a:solidFill>
                <a:latin typeface="Arial"/>
                <a:cs typeface="Arial"/>
              </a:rPr>
              <a:t>Mwalimu</a:t>
            </a:r>
            <a:endParaRPr sz="2800">
              <a:latin typeface="Arial"/>
              <a:cs typeface="Arial"/>
            </a:endParaRPr>
          </a:p>
        </p:txBody>
      </p:sp>
      <p:sp>
        <p:nvSpPr>
          <p:cNvPr id="6" name="object 6"/>
          <p:cNvSpPr txBox="1"/>
          <p:nvPr/>
        </p:nvSpPr>
        <p:spPr>
          <a:xfrm>
            <a:off x="593707" y="4710355"/>
            <a:ext cx="150495" cy="452120"/>
          </a:xfrm>
          <a:prstGeom prst="rect">
            <a:avLst/>
          </a:prstGeom>
        </p:spPr>
        <p:txBody>
          <a:bodyPr vert="horz" wrap="square" lIns="0" tIns="12700" rIns="0" bIns="0" rtlCol="0">
            <a:spAutoFit/>
          </a:bodyPr>
          <a:lstStyle/>
          <a:p>
            <a:pPr marL="12700">
              <a:lnSpc>
                <a:spcPct val="100000"/>
              </a:lnSpc>
              <a:spcBef>
                <a:spcPts val="100"/>
              </a:spcBef>
            </a:pPr>
            <a:r>
              <a:rPr sz="2800" dirty="0">
                <a:latin typeface="Arial"/>
                <a:cs typeface="Arial"/>
              </a:rPr>
              <a:t>•</a:t>
            </a:r>
            <a:endParaRPr sz="2800">
              <a:latin typeface="Arial"/>
              <a:cs typeface="Arial"/>
            </a:endParaRPr>
          </a:p>
        </p:txBody>
      </p:sp>
      <p:sp>
        <p:nvSpPr>
          <p:cNvPr id="7" name="object 7"/>
          <p:cNvSpPr txBox="1"/>
          <p:nvPr/>
        </p:nvSpPr>
        <p:spPr>
          <a:xfrm>
            <a:off x="885825" y="4771416"/>
            <a:ext cx="7400925" cy="384175"/>
          </a:xfrm>
          <a:prstGeom prst="rect">
            <a:avLst/>
          </a:prstGeom>
          <a:solidFill>
            <a:srgbClr val="F9F9F9"/>
          </a:solidFill>
        </p:spPr>
        <p:txBody>
          <a:bodyPr vert="horz" wrap="square" lIns="0" tIns="0" rIns="0" bIns="0" rtlCol="0">
            <a:spAutoFit/>
          </a:bodyPr>
          <a:lstStyle/>
          <a:p>
            <a:pPr>
              <a:lnSpc>
                <a:spcPts val="2980"/>
              </a:lnSpc>
            </a:pPr>
            <a:r>
              <a:rPr sz="2800" spc="120" dirty="0">
                <a:solidFill>
                  <a:srgbClr val="111111"/>
                </a:solidFill>
                <a:latin typeface="Gill Sans MT"/>
                <a:cs typeface="Gill Sans MT"/>
              </a:rPr>
              <a:t>Upatikanaji</a:t>
            </a:r>
            <a:r>
              <a:rPr sz="2800" spc="-95" dirty="0">
                <a:solidFill>
                  <a:srgbClr val="111111"/>
                </a:solidFill>
                <a:latin typeface="Gill Sans MT"/>
                <a:cs typeface="Gill Sans MT"/>
              </a:rPr>
              <a:t> </a:t>
            </a:r>
            <a:r>
              <a:rPr sz="2800" spc="204" dirty="0">
                <a:solidFill>
                  <a:srgbClr val="111111"/>
                </a:solidFill>
                <a:latin typeface="Gill Sans MT"/>
                <a:cs typeface="Gill Sans MT"/>
              </a:rPr>
              <a:t>wa</a:t>
            </a:r>
            <a:r>
              <a:rPr sz="2800" spc="-95" dirty="0">
                <a:solidFill>
                  <a:srgbClr val="111111"/>
                </a:solidFill>
                <a:latin typeface="Gill Sans MT"/>
                <a:cs typeface="Gill Sans MT"/>
              </a:rPr>
              <a:t> </a:t>
            </a:r>
            <a:r>
              <a:rPr sz="2800" spc="215" dirty="0">
                <a:solidFill>
                  <a:srgbClr val="111111"/>
                </a:solidFill>
                <a:latin typeface="Gill Sans MT"/>
                <a:cs typeface="Gill Sans MT"/>
              </a:rPr>
              <a:t>Simu</a:t>
            </a:r>
            <a:r>
              <a:rPr sz="2800" spc="-90" dirty="0">
                <a:solidFill>
                  <a:srgbClr val="111111"/>
                </a:solidFill>
                <a:latin typeface="Gill Sans MT"/>
                <a:cs typeface="Gill Sans MT"/>
              </a:rPr>
              <a:t> </a:t>
            </a:r>
            <a:r>
              <a:rPr sz="2800" spc="200" dirty="0">
                <a:solidFill>
                  <a:srgbClr val="111111"/>
                </a:solidFill>
                <a:latin typeface="Gill Sans MT"/>
                <a:cs typeface="Gill Sans MT"/>
              </a:rPr>
              <a:t>ya</a:t>
            </a:r>
            <a:r>
              <a:rPr sz="2800" spc="-100" dirty="0">
                <a:solidFill>
                  <a:srgbClr val="111111"/>
                </a:solidFill>
                <a:latin typeface="Gill Sans MT"/>
                <a:cs typeface="Gill Sans MT"/>
              </a:rPr>
              <a:t> </a:t>
            </a:r>
            <a:r>
              <a:rPr sz="2800" spc="-65" dirty="0">
                <a:solidFill>
                  <a:srgbClr val="111111"/>
                </a:solidFill>
                <a:latin typeface="Gill Sans MT"/>
                <a:cs typeface="Gill Sans MT"/>
              </a:rPr>
              <a:t>COVID-19</a:t>
            </a:r>
            <a:r>
              <a:rPr sz="2800" spc="-90" dirty="0">
                <a:solidFill>
                  <a:srgbClr val="111111"/>
                </a:solidFill>
                <a:latin typeface="Gill Sans MT"/>
                <a:cs typeface="Gill Sans MT"/>
              </a:rPr>
              <a:t> </a:t>
            </a:r>
            <a:r>
              <a:rPr sz="2800" spc="160" dirty="0">
                <a:solidFill>
                  <a:srgbClr val="111111"/>
                </a:solidFill>
                <a:latin typeface="Gill Sans MT"/>
                <a:cs typeface="Gill Sans MT"/>
              </a:rPr>
              <a:t>kwa</a:t>
            </a:r>
            <a:r>
              <a:rPr sz="2800" spc="-100" dirty="0">
                <a:solidFill>
                  <a:srgbClr val="111111"/>
                </a:solidFill>
                <a:latin typeface="Gill Sans MT"/>
                <a:cs typeface="Gill Sans MT"/>
              </a:rPr>
              <a:t> </a:t>
            </a:r>
            <a:r>
              <a:rPr sz="2800" spc="210" dirty="0">
                <a:solidFill>
                  <a:srgbClr val="111111"/>
                </a:solidFill>
                <a:latin typeface="Gill Sans MT"/>
                <a:cs typeface="Gill Sans MT"/>
              </a:rPr>
              <a:t>maswali</a:t>
            </a:r>
            <a:endParaRPr sz="2800">
              <a:latin typeface="Gill Sans MT"/>
              <a:cs typeface="Gill Sans MT"/>
            </a:endParaRPr>
          </a:p>
        </p:txBody>
      </p:sp>
      <p:sp>
        <p:nvSpPr>
          <p:cNvPr id="8" name="object 8"/>
          <p:cNvSpPr txBox="1"/>
          <p:nvPr/>
        </p:nvSpPr>
        <p:spPr>
          <a:xfrm>
            <a:off x="885825" y="5155464"/>
            <a:ext cx="6639559" cy="384175"/>
          </a:xfrm>
          <a:prstGeom prst="rect">
            <a:avLst/>
          </a:prstGeom>
          <a:solidFill>
            <a:srgbClr val="F9F9F9"/>
          </a:solidFill>
        </p:spPr>
        <p:txBody>
          <a:bodyPr vert="horz" wrap="square" lIns="0" tIns="0" rIns="0" bIns="0" rtlCol="0">
            <a:spAutoFit/>
          </a:bodyPr>
          <a:lstStyle/>
          <a:p>
            <a:pPr>
              <a:lnSpc>
                <a:spcPts val="2980"/>
              </a:lnSpc>
            </a:pPr>
            <a:r>
              <a:rPr sz="2800" spc="55" dirty="0">
                <a:solidFill>
                  <a:srgbClr val="111111"/>
                </a:solidFill>
                <a:latin typeface="Gill Sans MT"/>
                <a:cs typeface="Gill Sans MT"/>
              </a:rPr>
              <a:t>yoyote</a:t>
            </a:r>
            <a:r>
              <a:rPr sz="2800" spc="-85" dirty="0">
                <a:solidFill>
                  <a:srgbClr val="111111"/>
                </a:solidFill>
                <a:latin typeface="Gill Sans MT"/>
                <a:cs typeface="Gill Sans MT"/>
              </a:rPr>
              <a:t> </a:t>
            </a:r>
            <a:r>
              <a:rPr sz="2800" spc="229" dirty="0">
                <a:solidFill>
                  <a:srgbClr val="111111"/>
                </a:solidFill>
                <a:latin typeface="Gill Sans MT"/>
                <a:cs typeface="Gill Sans MT"/>
              </a:rPr>
              <a:t>au</a:t>
            </a:r>
            <a:r>
              <a:rPr sz="2800" spc="-90" dirty="0">
                <a:solidFill>
                  <a:srgbClr val="111111"/>
                </a:solidFill>
                <a:latin typeface="Gill Sans MT"/>
                <a:cs typeface="Gill Sans MT"/>
              </a:rPr>
              <a:t> </a:t>
            </a:r>
            <a:r>
              <a:rPr sz="2800" spc="175" dirty="0">
                <a:solidFill>
                  <a:srgbClr val="111111"/>
                </a:solidFill>
                <a:latin typeface="Gill Sans MT"/>
                <a:cs typeface="Gill Sans MT"/>
              </a:rPr>
              <a:t>wasiwasi,</a:t>
            </a:r>
            <a:r>
              <a:rPr sz="2800" spc="-45" dirty="0">
                <a:solidFill>
                  <a:srgbClr val="111111"/>
                </a:solidFill>
                <a:latin typeface="Gill Sans MT"/>
                <a:cs typeface="Gill Sans MT"/>
              </a:rPr>
              <a:t> </a:t>
            </a:r>
            <a:r>
              <a:rPr sz="2800" spc="100" dirty="0">
                <a:solidFill>
                  <a:srgbClr val="1A0DAB"/>
                </a:solidFill>
                <a:latin typeface="Gill Sans MT"/>
                <a:cs typeface="Gill Sans MT"/>
                <a:hlinkClick r:id="rId2"/>
              </a:rPr>
              <a:t>216.838.WELL</a:t>
            </a:r>
            <a:r>
              <a:rPr sz="2800" spc="-70" dirty="0">
                <a:solidFill>
                  <a:srgbClr val="1A0DAB"/>
                </a:solidFill>
                <a:latin typeface="Gill Sans MT"/>
                <a:cs typeface="Gill Sans MT"/>
                <a:hlinkClick r:id="rId2"/>
              </a:rPr>
              <a:t> </a:t>
            </a:r>
            <a:r>
              <a:rPr sz="2800" spc="125" dirty="0">
                <a:solidFill>
                  <a:srgbClr val="111111"/>
                </a:solidFill>
                <a:latin typeface="Gill Sans MT"/>
                <a:cs typeface="Gill Sans MT"/>
              </a:rPr>
              <a:t>(9355)</a:t>
            </a:r>
            <a:endParaRPr sz="2800">
              <a:latin typeface="Gill Sans MT"/>
              <a:cs typeface="Gill Sans MT"/>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42925" y="1049593"/>
            <a:ext cx="6997700" cy="654050"/>
          </a:xfrm>
          <a:prstGeom prst="rect">
            <a:avLst/>
          </a:prstGeom>
          <a:solidFill>
            <a:srgbClr val="F7F9FA"/>
          </a:solidFill>
        </p:spPr>
        <p:txBody>
          <a:bodyPr vert="horz" wrap="square" lIns="0" tIns="0" rIns="0" bIns="0" rtlCol="0">
            <a:spAutoFit/>
          </a:bodyPr>
          <a:lstStyle/>
          <a:p>
            <a:pPr marL="799465">
              <a:lnSpc>
                <a:spcPts val="4980"/>
              </a:lnSpc>
            </a:pPr>
            <a:r>
              <a:rPr sz="4300" spc="-10" dirty="0">
                <a:solidFill>
                  <a:srgbClr val="202124"/>
                </a:solidFill>
                <a:latin typeface="Arial"/>
                <a:cs typeface="Arial"/>
              </a:rPr>
              <a:t>Mahitaji</a:t>
            </a:r>
            <a:r>
              <a:rPr sz="4300" spc="-25" dirty="0">
                <a:solidFill>
                  <a:srgbClr val="202124"/>
                </a:solidFill>
                <a:latin typeface="Arial"/>
                <a:cs typeface="Arial"/>
              </a:rPr>
              <a:t> </a:t>
            </a:r>
            <a:r>
              <a:rPr sz="4300" spc="-10" dirty="0">
                <a:solidFill>
                  <a:srgbClr val="202124"/>
                </a:solidFill>
                <a:latin typeface="Arial"/>
                <a:cs typeface="Arial"/>
              </a:rPr>
              <a:t>ya</a:t>
            </a:r>
            <a:r>
              <a:rPr sz="4300" spc="-25" dirty="0">
                <a:solidFill>
                  <a:srgbClr val="202124"/>
                </a:solidFill>
                <a:latin typeface="Arial"/>
                <a:cs typeface="Arial"/>
              </a:rPr>
              <a:t> </a:t>
            </a:r>
            <a:r>
              <a:rPr sz="4300" spc="-5" dirty="0">
                <a:solidFill>
                  <a:srgbClr val="202124"/>
                </a:solidFill>
                <a:latin typeface="Arial"/>
                <a:cs typeface="Arial"/>
              </a:rPr>
              <a:t>shule</a:t>
            </a:r>
            <a:r>
              <a:rPr sz="4300" spc="-20" dirty="0">
                <a:solidFill>
                  <a:srgbClr val="202124"/>
                </a:solidFill>
                <a:latin typeface="Arial"/>
                <a:cs typeface="Arial"/>
              </a:rPr>
              <a:t> </a:t>
            </a:r>
            <a:r>
              <a:rPr sz="4300" spc="-10" dirty="0">
                <a:solidFill>
                  <a:srgbClr val="202124"/>
                </a:solidFill>
                <a:latin typeface="Arial"/>
                <a:cs typeface="Arial"/>
              </a:rPr>
              <a:t>na</a:t>
            </a:r>
            <a:r>
              <a:rPr sz="4300" spc="-25" dirty="0">
                <a:solidFill>
                  <a:srgbClr val="202124"/>
                </a:solidFill>
                <a:latin typeface="Arial"/>
                <a:cs typeface="Arial"/>
              </a:rPr>
              <a:t> </a:t>
            </a:r>
            <a:r>
              <a:rPr sz="4300" spc="-30" dirty="0">
                <a:solidFill>
                  <a:srgbClr val="202124"/>
                </a:solidFill>
                <a:latin typeface="Arial"/>
                <a:cs typeface="Arial"/>
              </a:rPr>
              <a:t>Vifaa</a:t>
            </a:r>
            <a:endParaRPr sz="4300">
              <a:latin typeface="Arial"/>
              <a:cs typeface="Arial"/>
            </a:endParaRPr>
          </a:p>
        </p:txBody>
      </p:sp>
      <p:sp>
        <p:nvSpPr>
          <p:cNvPr id="3" name="object 3"/>
          <p:cNvSpPr txBox="1"/>
          <p:nvPr/>
        </p:nvSpPr>
        <p:spPr>
          <a:xfrm>
            <a:off x="530225" y="2092624"/>
            <a:ext cx="7395845" cy="3374065"/>
          </a:xfrm>
          <a:prstGeom prst="rect">
            <a:avLst/>
          </a:prstGeom>
        </p:spPr>
        <p:txBody>
          <a:bodyPr vert="horz" wrap="square" lIns="0" tIns="53340" rIns="0" bIns="0" rtlCol="0">
            <a:spAutoFit/>
          </a:bodyPr>
          <a:lstStyle/>
          <a:p>
            <a:pPr marL="12700" marR="5080">
              <a:lnSpc>
                <a:spcPct val="108300"/>
              </a:lnSpc>
              <a:spcBef>
                <a:spcPts val="420"/>
              </a:spcBef>
            </a:pPr>
            <a:r>
              <a:rPr lang="en-US" sz="3200" spc="-5" dirty="0" err="1">
                <a:cs typeface="Calibri"/>
              </a:rPr>
              <a:t>Wanafunzi</a:t>
            </a:r>
            <a:r>
              <a:rPr lang="en-US" sz="3200" spc="-5" dirty="0">
                <a:cs typeface="Calibri"/>
              </a:rPr>
              <a:t> </a:t>
            </a:r>
            <a:r>
              <a:rPr lang="en-US" sz="3200" spc="-5" dirty="0" err="1">
                <a:cs typeface="Calibri"/>
              </a:rPr>
              <a:t>wanapaswa</a:t>
            </a:r>
            <a:r>
              <a:rPr lang="en-US" sz="3200" spc="-5" dirty="0">
                <a:cs typeface="Calibri"/>
              </a:rPr>
              <a:t> </a:t>
            </a:r>
            <a:r>
              <a:rPr lang="en-US" sz="3200" spc="-5" dirty="0" err="1">
                <a:cs typeface="Calibri"/>
              </a:rPr>
              <a:t>kuleta</a:t>
            </a:r>
            <a:r>
              <a:rPr lang="en-US" sz="3200" spc="-5" dirty="0">
                <a:cs typeface="Calibri"/>
              </a:rPr>
              <a:t>…</a:t>
            </a:r>
          </a:p>
          <a:p>
            <a:pPr marL="12700" marR="5080">
              <a:lnSpc>
                <a:spcPct val="108300"/>
              </a:lnSpc>
              <a:spcBef>
                <a:spcPts val="420"/>
              </a:spcBef>
            </a:pPr>
            <a:r>
              <a:rPr lang="en-US" sz="3200" spc="-5" dirty="0" err="1">
                <a:cs typeface="Calibri"/>
              </a:rPr>
              <a:t>Wilaya</a:t>
            </a:r>
            <a:r>
              <a:rPr lang="en-US" sz="3200" spc="-5" dirty="0">
                <a:cs typeface="Calibri"/>
              </a:rPr>
              <a:t> </a:t>
            </a:r>
            <a:r>
              <a:rPr lang="en-US" sz="3200" spc="-5" dirty="0" err="1">
                <a:cs typeface="Calibri"/>
              </a:rPr>
              <a:t>yao</a:t>
            </a:r>
            <a:r>
              <a:rPr lang="en-US" sz="3200" spc="-5" dirty="0">
                <a:cs typeface="Calibri"/>
              </a:rPr>
              <a:t> </a:t>
            </a:r>
            <a:r>
              <a:rPr lang="en-US" sz="3200" spc="-5" dirty="0" err="1">
                <a:cs typeface="Calibri"/>
              </a:rPr>
              <a:t>ilitoa</a:t>
            </a:r>
            <a:r>
              <a:rPr lang="en-US" sz="3200" spc="-5" dirty="0">
                <a:cs typeface="Calibri"/>
              </a:rPr>
              <a:t> Laptop </a:t>
            </a:r>
            <a:r>
              <a:rPr lang="en-US" sz="3200" spc="-5" dirty="0" err="1">
                <a:cs typeface="Calibri"/>
              </a:rPr>
              <a:t>iliyoshtakiwa</a:t>
            </a:r>
            <a:r>
              <a:rPr lang="en-US" sz="3200" spc="-5" dirty="0">
                <a:cs typeface="Calibri"/>
              </a:rPr>
              <a:t> </a:t>
            </a:r>
            <a:r>
              <a:rPr lang="en-US" sz="3200" spc="-5" dirty="0" err="1">
                <a:cs typeface="Calibri"/>
              </a:rPr>
              <a:t>kikamilifu</a:t>
            </a:r>
            <a:endParaRPr lang="en-US" sz="3200" spc="-5" dirty="0">
              <a:cs typeface="Calibri"/>
            </a:endParaRPr>
          </a:p>
          <a:p>
            <a:pPr marL="12700" marR="5080">
              <a:lnSpc>
                <a:spcPct val="108300"/>
              </a:lnSpc>
              <a:spcBef>
                <a:spcPts val="420"/>
              </a:spcBef>
            </a:pPr>
            <a:r>
              <a:rPr lang="en-US" sz="3200" spc="-5" dirty="0" err="1">
                <a:cs typeface="Calibri"/>
              </a:rPr>
              <a:t>Chombo</a:t>
            </a:r>
            <a:r>
              <a:rPr lang="en-US" sz="3200" spc="-5" dirty="0">
                <a:cs typeface="Calibri"/>
              </a:rPr>
              <a:t> cha </a:t>
            </a:r>
            <a:r>
              <a:rPr lang="en-US" sz="3200" spc="-5" dirty="0" err="1">
                <a:cs typeface="Calibri"/>
              </a:rPr>
              <a:t>kuandika</a:t>
            </a:r>
            <a:r>
              <a:rPr lang="en-US" sz="3200" spc="-5" dirty="0">
                <a:cs typeface="Calibri"/>
              </a:rPr>
              <a:t> </a:t>
            </a:r>
            <a:r>
              <a:rPr lang="en-US" sz="3200" spc="-5" dirty="0" err="1">
                <a:cs typeface="Calibri"/>
              </a:rPr>
              <a:t>na</a:t>
            </a:r>
            <a:r>
              <a:rPr lang="en-US" sz="3200" spc="-5" dirty="0">
                <a:cs typeface="Calibri"/>
              </a:rPr>
              <a:t> </a:t>
            </a:r>
            <a:r>
              <a:rPr lang="en-US" sz="3200" spc="-5" dirty="0" err="1">
                <a:cs typeface="Calibri"/>
              </a:rPr>
              <a:t>daftari</a:t>
            </a:r>
            <a:endParaRPr lang="en-US" sz="3200" spc="-5" dirty="0">
              <a:cs typeface="Calibri"/>
            </a:endParaRPr>
          </a:p>
          <a:p>
            <a:pPr marL="12700" marR="5080">
              <a:lnSpc>
                <a:spcPct val="108300"/>
              </a:lnSpc>
              <a:spcBef>
                <a:spcPts val="420"/>
              </a:spcBef>
            </a:pPr>
            <a:r>
              <a:rPr lang="en-US" sz="3200" spc="-5" dirty="0" err="1">
                <a:cs typeface="Calibri"/>
              </a:rPr>
              <a:t>Vipokea</a:t>
            </a:r>
            <a:r>
              <a:rPr lang="en-US" sz="3200" spc="-5" dirty="0">
                <a:cs typeface="Calibri"/>
              </a:rPr>
              <a:t> </a:t>
            </a:r>
            <a:r>
              <a:rPr lang="en-US" sz="3200" spc="-5" dirty="0" err="1">
                <a:cs typeface="Calibri"/>
              </a:rPr>
              <a:t>sauti</a:t>
            </a:r>
            <a:r>
              <a:rPr lang="en-US" sz="3200" spc="-5" dirty="0">
                <a:cs typeface="Calibri"/>
              </a:rPr>
              <a:t> </a:t>
            </a:r>
            <a:r>
              <a:rPr lang="en-US" sz="3200" spc="-5" dirty="0" err="1">
                <a:cs typeface="Calibri"/>
              </a:rPr>
              <a:t>vinaweza</a:t>
            </a:r>
            <a:r>
              <a:rPr lang="en-US" sz="3200" spc="-5" dirty="0">
                <a:cs typeface="Calibri"/>
              </a:rPr>
              <a:t> </a:t>
            </a:r>
            <a:r>
              <a:rPr lang="en-US" sz="3200" spc="-5" dirty="0" err="1">
                <a:cs typeface="Calibri"/>
              </a:rPr>
              <a:t>kutumiwa</a:t>
            </a:r>
            <a:r>
              <a:rPr lang="en-US" sz="3200" spc="-5" dirty="0">
                <a:cs typeface="Calibri"/>
              </a:rPr>
              <a:t> </a:t>
            </a:r>
            <a:r>
              <a:rPr lang="en-US" sz="3200" spc="-5" dirty="0" err="1">
                <a:cs typeface="Calibri"/>
              </a:rPr>
              <a:t>na</a:t>
            </a:r>
            <a:r>
              <a:rPr lang="en-US" sz="3200" spc="-5" dirty="0">
                <a:cs typeface="Calibri"/>
              </a:rPr>
              <a:t> </a:t>
            </a:r>
            <a:r>
              <a:rPr lang="en-US" sz="3200" spc="-5" dirty="0" err="1">
                <a:cs typeface="Calibri"/>
              </a:rPr>
              <a:t>kompyuta</a:t>
            </a:r>
            <a:r>
              <a:rPr lang="en-US" sz="3200" spc="-5" dirty="0">
                <a:cs typeface="Calibri"/>
              </a:rPr>
              <a:t> </a:t>
            </a:r>
            <a:r>
              <a:rPr lang="en-US" sz="3200" spc="-5" dirty="0" err="1">
                <a:cs typeface="Calibri"/>
              </a:rPr>
              <a:t>ndogo</a:t>
            </a:r>
            <a:endParaRPr sz="3200" dirty="0">
              <a:latin typeface="Calibri"/>
              <a:cs typeface="Calibri"/>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622721" y="854118"/>
            <a:ext cx="7886065" cy="553085"/>
          </a:xfrm>
          <a:prstGeom prst="rect">
            <a:avLst/>
          </a:prstGeom>
        </p:spPr>
        <p:txBody>
          <a:bodyPr vert="horz" wrap="square" lIns="0" tIns="13970" rIns="0" bIns="0" rtlCol="0">
            <a:spAutoFit/>
          </a:bodyPr>
          <a:lstStyle/>
          <a:p>
            <a:pPr marL="12700">
              <a:lnSpc>
                <a:spcPct val="100000"/>
              </a:lnSpc>
              <a:spcBef>
                <a:spcPts val="110"/>
              </a:spcBef>
            </a:pPr>
            <a:r>
              <a:rPr sz="3450" spc="-10" dirty="0"/>
              <a:t>Kusaidia </a:t>
            </a:r>
            <a:r>
              <a:rPr sz="3450" spc="-5" dirty="0"/>
              <a:t>Masomo</a:t>
            </a:r>
            <a:r>
              <a:rPr sz="3450" spc="-10" dirty="0"/>
              <a:t> </a:t>
            </a:r>
            <a:r>
              <a:rPr sz="3450" spc="-25" dirty="0"/>
              <a:t>ya</a:t>
            </a:r>
            <a:r>
              <a:rPr sz="3450" spc="-5" dirty="0"/>
              <a:t> </a:t>
            </a:r>
            <a:r>
              <a:rPr sz="3450" spc="-10" dirty="0"/>
              <a:t>Mseto</a:t>
            </a:r>
            <a:r>
              <a:rPr sz="3450" spc="-5" dirty="0"/>
              <a:t> </a:t>
            </a:r>
            <a:r>
              <a:rPr sz="3450" spc="-20" dirty="0"/>
              <a:t>wa</a:t>
            </a:r>
            <a:r>
              <a:rPr sz="3450" spc="-5" dirty="0"/>
              <a:t> Msomi</a:t>
            </a:r>
            <a:r>
              <a:rPr sz="3450" spc="-10" dirty="0"/>
              <a:t> </a:t>
            </a:r>
            <a:r>
              <a:rPr sz="3450" spc="-35" dirty="0"/>
              <a:t>wako</a:t>
            </a:r>
            <a:endParaRPr sz="3450"/>
          </a:p>
        </p:txBody>
      </p:sp>
      <p:sp>
        <p:nvSpPr>
          <p:cNvPr id="3" name="object 3"/>
          <p:cNvSpPr txBox="1"/>
          <p:nvPr/>
        </p:nvSpPr>
        <p:spPr>
          <a:xfrm>
            <a:off x="620378" y="1609360"/>
            <a:ext cx="7983220" cy="4358640"/>
          </a:xfrm>
          <a:prstGeom prst="rect">
            <a:avLst/>
          </a:prstGeom>
        </p:spPr>
        <p:txBody>
          <a:bodyPr vert="horz" wrap="square" lIns="0" tIns="50800" rIns="0" bIns="0" rtlCol="0">
            <a:spAutoFit/>
          </a:bodyPr>
          <a:lstStyle/>
          <a:p>
            <a:pPr marL="340360" marR="519430" indent="-315595">
              <a:lnSpc>
                <a:spcPts val="2420"/>
              </a:lnSpc>
              <a:spcBef>
                <a:spcPts val="400"/>
              </a:spcBef>
              <a:buFont typeface="Arial"/>
              <a:buChar char="•"/>
              <a:tabLst>
                <a:tab pos="340360" algn="l"/>
                <a:tab pos="340995" algn="l"/>
              </a:tabLst>
            </a:pPr>
            <a:r>
              <a:rPr sz="2200" spc="10" dirty="0">
                <a:latin typeface="Calibri"/>
                <a:cs typeface="Calibri"/>
              </a:rPr>
              <a:t>Rudi</a:t>
            </a:r>
            <a:r>
              <a:rPr sz="2200" dirty="0">
                <a:latin typeface="Calibri"/>
                <a:cs typeface="Calibri"/>
              </a:rPr>
              <a:t> </a:t>
            </a:r>
            <a:r>
              <a:rPr sz="2200" spc="-5" dirty="0">
                <a:latin typeface="Calibri"/>
                <a:cs typeface="Calibri"/>
              </a:rPr>
              <a:t>katika</a:t>
            </a:r>
            <a:r>
              <a:rPr sz="2200" spc="5" dirty="0">
                <a:latin typeface="Calibri"/>
                <a:cs typeface="Calibri"/>
              </a:rPr>
              <a:t> </a:t>
            </a:r>
            <a:r>
              <a:rPr sz="2200" dirty="0">
                <a:latin typeface="Calibri"/>
                <a:cs typeface="Calibri"/>
              </a:rPr>
              <a:t>utaratibu</a:t>
            </a:r>
            <a:r>
              <a:rPr sz="2200" spc="5" dirty="0">
                <a:latin typeface="Calibri"/>
                <a:cs typeface="Calibri"/>
              </a:rPr>
              <a:t> wa kurudi</a:t>
            </a:r>
            <a:r>
              <a:rPr sz="2200" spc="10" dirty="0">
                <a:latin typeface="Calibri"/>
                <a:cs typeface="Calibri"/>
              </a:rPr>
              <a:t> shuleni</a:t>
            </a:r>
            <a:r>
              <a:rPr sz="2200" spc="5" dirty="0">
                <a:latin typeface="Calibri"/>
                <a:cs typeface="Calibri"/>
              </a:rPr>
              <a:t> </a:t>
            </a:r>
            <a:r>
              <a:rPr sz="2200" spc="10" dirty="0">
                <a:latin typeface="Calibri"/>
                <a:cs typeface="Calibri"/>
              </a:rPr>
              <a:t>kwa mtu</a:t>
            </a:r>
            <a:r>
              <a:rPr sz="2200" dirty="0">
                <a:latin typeface="Calibri"/>
                <a:cs typeface="Calibri"/>
              </a:rPr>
              <a:t> </a:t>
            </a:r>
            <a:r>
              <a:rPr sz="2200" spc="5" dirty="0">
                <a:latin typeface="Calibri"/>
                <a:cs typeface="Calibri"/>
              </a:rPr>
              <a:t>binafsi,</a:t>
            </a:r>
            <a:r>
              <a:rPr sz="2200" spc="10" dirty="0">
                <a:latin typeface="Calibri"/>
                <a:cs typeface="Calibri"/>
              </a:rPr>
              <a:t> yaani </a:t>
            </a:r>
            <a:r>
              <a:rPr sz="2200" spc="-484" dirty="0">
                <a:latin typeface="Calibri"/>
                <a:cs typeface="Calibri"/>
              </a:rPr>
              <a:t> </a:t>
            </a:r>
            <a:r>
              <a:rPr sz="2200" dirty="0">
                <a:latin typeface="Calibri"/>
                <a:cs typeface="Calibri"/>
              </a:rPr>
              <a:t>kutengeneza </a:t>
            </a:r>
            <a:r>
              <a:rPr sz="2200" spc="10" dirty="0">
                <a:latin typeface="Calibri"/>
                <a:cs typeface="Calibri"/>
              </a:rPr>
              <a:t>kitanda,</a:t>
            </a:r>
            <a:r>
              <a:rPr sz="2200" spc="5" dirty="0">
                <a:latin typeface="Calibri"/>
                <a:cs typeface="Calibri"/>
              </a:rPr>
              <a:t> </a:t>
            </a:r>
            <a:r>
              <a:rPr sz="2200" spc="10" dirty="0">
                <a:latin typeface="Calibri"/>
                <a:cs typeface="Calibri"/>
              </a:rPr>
              <a:t>mapambo,</a:t>
            </a:r>
            <a:r>
              <a:rPr sz="2200" spc="5" dirty="0">
                <a:latin typeface="Calibri"/>
                <a:cs typeface="Calibri"/>
              </a:rPr>
              <a:t> mavazi </a:t>
            </a:r>
            <a:r>
              <a:rPr sz="2200" dirty="0">
                <a:latin typeface="Calibri"/>
                <a:cs typeface="Calibri"/>
              </a:rPr>
              <a:t>ya</a:t>
            </a:r>
            <a:r>
              <a:rPr sz="2200" spc="5" dirty="0">
                <a:latin typeface="Calibri"/>
                <a:cs typeface="Calibri"/>
              </a:rPr>
              <a:t> </a:t>
            </a:r>
            <a:r>
              <a:rPr sz="2200" spc="10" dirty="0">
                <a:latin typeface="Calibri"/>
                <a:cs typeface="Calibri"/>
              </a:rPr>
              <a:t>shule,</a:t>
            </a:r>
            <a:r>
              <a:rPr sz="2200" spc="5" dirty="0">
                <a:latin typeface="Calibri"/>
                <a:cs typeface="Calibri"/>
              </a:rPr>
              <a:t> </a:t>
            </a:r>
            <a:r>
              <a:rPr sz="2200" spc="10" dirty="0">
                <a:latin typeface="Calibri"/>
                <a:cs typeface="Calibri"/>
              </a:rPr>
              <a:t>nk.</a:t>
            </a:r>
            <a:endParaRPr sz="2200">
              <a:latin typeface="Calibri"/>
              <a:cs typeface="Calibri"/>
            </a:endParaRPr>
          </a:p>
          <a:p>
            <a:pPr marL="340360" marR="128905" indent="-315595">
              <a:lnSpc>
                <a:spcPts val="2420"/>
              </a:lnSpc>
              <a:spcBef>
                <a:spcPts val="400"/>
              </a:spcBef>
              <a:buFont typeface="Arial"/>
              <a:buChar char="•"/>
              <a:tabLst>
                <a:tab pos="340360" algn="l"/>
                <a:tab pos="340995" algn="l"/>
              </a:tabLst>
            </a:pPr>
            <a:r>
              <a:rPr sz="2200" spc="5" dirty="0">
                <a:latin typeface="Calibri"/>
                <a:cs typeface="Calibri"/>
              </a:rPr>
              <a:t>Sare </a:t>
            </a:r>
            <a:r>
              <a:rPr sz="2200" spc="-5" dirty="0">
                <a:latin typeface="Calibri"/>
                <a:cs typeface="Calibri"/>
              </a:rPr>
              <a:t>za</a:t>
            </a:r>
            <a:r>
              <a:rPr sz="2200" spc="10" dirty="0">
                <a:latin typeface="Calibri"/>
                <a:cs typeface="Calibri"/>
              </a:rPr>
              <a:t> shule </a:t>
            </a:r>
            <a:r>
              <a:rPr sz="2200" spc="5" dirty="0">
                <a:latin typeface="Calibri"/>
                <a:cs typeface="Calibri"/>
              </a:rPr>
              <a:t>hazihitajiki, </a:t>
            </a:r>
            <a:r>
              <a:rPr sz="2200" spc="10" dirty="0">
                <a:latin typeface="Calibri"/>
                <a:cs typeface="Calibri"/>
              </a:rPr>
              <a:t>lakini </a:t>
            </a:r>
            <a:r>
              <a:rPr sz="2200" spc="15" dirty="0">
                <a:latin typeface="Calibri"/>
                <a:cs typeface="Calibri"/>
              </a:rPr>
              <a:t>wasomi</a:t>
            </a:r>
            <a:r>
              <a:rPr sz="2200" spc="10" dirty="0">
                <a:latin typeface="Calibri"/>
                <a:cs typeface="Calibri"/>
              </a:rPr>
              <a:t> wanapaswa</a:t>
            </a:r>
            <a:r>
              <a:rPr sz="2200" spc="5" dirty="0">
                <a:latin typeface="Calibri"/>
                <a:cs typeface="Calibri"/>
              </a:rPr>
              <a:t> kuvaa</a:t>
            </a:r>
            <a:r>
              <a:rPr sz="2200" spc="10" dirty="0">
                <a:latin typeface="Calibri"/>
                <a:cs typeface="Calibri"/>
              </a:rPr>
              <a:t> </a:t>
            </a:r>
            <a:r>
              <a:rPr sz="2200" spc="5" dirty="0">
                <a:latin typeface="Calibri"/>
                <a:cs typeface="Calibri"/>
              </a:rPr>
              <a:t>mavazi </a:t>
            </a:r>
            <a:r>
              <a:rPr sz="2200" spc="-480" dirty="0">
                <a:latin typeface="Calibri"/>
                <a:cs typeface="Calibri"/>
              </a:rPr>
              <a:t> </a:t>
            </a:r>
            <a:r>
              <a:rPr sz="2200" spc="10" dirty="0">
                <a:latin typeface="Calibri"/>
                <a:cs typeface="Calibri"/>
              </a:rPr>
              <a:t>sahihi</a:t>
            </a:r>
            <a:r>
              <a:rPr sz="2200" dirty="0">
                <a:latin typeface="Calibri"/>
                <a:cs typeface="Calibri"/>
              </a:rPr>
              <a:t> ya</a:t>
            </a:r>
            <a:r>
              <a:rPr sz="2200" spc="5" dirty="0">
                <a:latin typeface="Calibri"/>
                <a:cs typeface="Calibri"/>
              </a:rPr>
              <a:t> </a:t>
            </a:r>
            <a:r>
              <a:rPr sz="2200" spc="10" dirty="0">
                <a:latin typeface="Calibri"/>
                <a:cs typeface="Calibri"/>
              </a:rPr>
              <a:t>shule</a:t>
            </a:r>
            <a:r>
              <a:rPr sz="2200" spc="5" dirty="0">
                <a:latin typeface="Calibri"/>
                <a:cs typeface="Calibri"/>
              </a:rPr>
              <a:t> </a:t>
            </a:r>
            <a:r>
              <a:rPr sz="2200" dirty="0">
                <a:latin typeface="Calibri"/>
                <a:cs typeface="Calibri"/>
              </a:rPr>
              <a:t>wakati </a:t>
            </a:r>
            <a:r>
              <a:rPr sz="2200" spc="5" dirty="0">
                <a:latin typeface="Calibri"/>
                <a:cs typeface="Calibri"/>
              </a:rPr>
              <a:t>wa </a:t>
            </a:r>
            <a:r>
              <a:rPr sz="2200" spc="15" dirty="0">
                <a:latin typeface="Calibri"/>
                <a:cs typeface="Calibri"/>
              </a:rPr>
              <a:t>masomo</a:t>
            </a:r>
            <a:r>
              <a:rPr sz="2200" spc="5" dirty="0">
                <a:latin typeface="Calibri"/>
                <a:cs typeface="Calibri"/>
              </a:rPr>
              <a:t> </a:t>
            </a:r>
            <a:r>
              <a:rPr sz="2200" dirty="0">
                <a:latin typeface="Calibri"/>
                <a:cs typeface="Calibri"/>
              </a:rPr>
              <a:t>ya</a:t>
            </a:r>
            <a:r>
              <a:rPr sz="2200" spc="5" dirty="0">
                <a:latin typeface="Calibri"/>
                <a:cs typeface="Calibri"/>
              </a:rPr>
              <a:t> </a:t>
            </a:r>
            <a:r>
              <a:rPr sz="2200" spc="10" dirty="0">
                <a:latin typeface="Calibri"/>
                <a:cs typeface="Calibri"/>
              </a:rPr>
              <a:t>mseto</a:t>
            </a:r>
            <a:r>
              <a:rPr sz="2200" spc="5" dirty="0">
                <a:latin typeface="Calibri"/>
                <a:cs typeface="Calibri"/>
              </a:rPr>
              <a:t> </a:t>
            </a:r>
            <a:r>
              <a:rPr sz="2200" spc="15" dirty="0">
                <a:latin typeface="Calibri"/>
                <a:cs typeface="Calibri"/>
              </a:rPr>
              <a:t>na</a:t>
            </a:r>
            <a:r>
              <a:rPr sz="2200" spc="5" dirty="0">
                <a:latin typeface="Calibri"/>
                <a:cs typeface="Calibri"/>
              </a:rPr>
              <a:t> kijijini.</a:t>
            </a:r>
            <a:endParaRPr sz="2200">
              <a:latin typeface="Calibri"/>
              <a:cs typeface="Calibri"/>
            </a:endParaRPr>
          </a:p>
          <a:p>
            <a:pPr marL="340360" indent="-316230">
              <a:lnSpc>
                <a:spcPct val="100000"/>
              </a:lnSpc>
              <a:spcBef>
                <a:spcPts val="135"/>
              </a:spcBef>
              <a:buFont typeface="Arial"/>
              <a:buChar char="•"/>
              <a:tabLst>
                <a:tab pos="340360" algn="l"/>
                <a:tab pos="340995" algn="l"/>
              </a:tabLst>
            </a:pPr>
            <a:r>
              <a:rPr sz="2200" spc="15" dirty="0">
                <a:latin typeface="Calibri"/>
                <a:cs typeface="Calibri"/>
              </a:rPr>
              <a:t>Unda</a:t>
            </a:r>
            <a:r>
              <a:rPr sz="2200" spc="5" dirty="0">
                <a:latin typeface="Calibri"/>
                <a:cs typeface="Calibri"/>
              </a:rPr>
              <a:t> </a:t>
            </a:r>
            <a:r>
              <a:rPr sz="2200" dirty="0">
                <a:latin typeface="Calibri"/>
                <a:cs typeface="Calibri"/>
              </a:rPr>
              <a:t>ratiba </a:t>
            </a:r>
            <a:r>
              <a:rPr sz="2200" spc="15" dirty="0">
                <a:latin typeface="Calibri"/>
                <a:cs typeface="Calibri"/>
              </a:rPr>
              <a:t>na</a:t>
            </a:r>
            <a:r>
              <a:rPr sz="2200" spc="10" dirty="0">
                <a:latin typeface="Calibri"/>
                <a:cs typeface="Calibri"/>
              </a:rPr>
              <a:t> </a:t>
            </a:r>
            <a:r>
              <a:rPr sz="2200" dirty="0">
                <a:latin typeface="Calibri"/>
                <a:cs typeface="Calibri"/>
              </a:rPr>
              <a:t>mtoto</a:t>
            </a:r>
            <a:r>
              <a:rPr sz="2200" spc="5" dirty="0">
                <a:latin typeface="Calibri"/>
                <a:cs typeface="Calibri"/>
              </a:rPr>
              <a:t> </a:t>
            </a:r>
            <a:r>
              <a:rPr sz="2200" spc="-5" dirty="0">
                <a:latin typeface="Calibri"/>
                <a:cs typeface="Calibri"/>
              </a:rPr>
              <a:t>wako</a:t>
            </a:r>
            <a:r>
              <a:rPr sz="2200" spc="10" dirty="0">
                <a:latin typeface="Calibri"/>
                <a:cs typeface="Calibri"/>
              </a:rPr>
              <a:t> </a:t>
            </a:r>
            <a:r>
              <a:rPr sz="2200" spc="15" dirty="0">
                <a:latin typeface="Calibri"/>
                <a:cs typeface="Calibri"/>
              </a:rPr>
              <a:t>na</a:t>
            </a:r>
            <a:r>
              <a:rPr sz="2200" spc="5" dirty="0">
                <a:latin typeface="Calibri"/>
                <a:cs typeface="Calibri"/>
              </a:rPr>
              <a:t> </a:t>
            </a:r>
            <a:r>
              <a:rPr sz="2200" spc="-5" dirty="0">
                <a:latin typeface="Calibri"/>
                <a:cs typeface="Calibri"/>
              </a:rPr>
              <a:t>ufanye</a:t>
            </a:r>
            <a:r>
              <a:rPr sz="2200" spc="5" dirty="0">
                <a:latin typeface="Calibri"/>
                <a:cs typeface="Calibri"/>
              </a:rPr>
              <a:t> </a:t>
            </a:r>
            <a:r>
              <a:rPr sz="2200" spc="15" dirty="0">
                <a:latin typeface="Calibri"/>
                <a:cs typeface="Calibri"/>
              </a:rPr>
              <a:t>ahadi</a:t>
            </a:r>
            <a:r>
              <a:rPr sz="2200" spc="10" dirty="0">
                <a:latin typeface="Calibri"/>
                <a:cs typeface="Calibri"/>
              </a:rPr>
              <a:t> </a:t>
            </a:r>
            <a:r>
              <a:rPr sz="2200" dirty="0">
                <a:latin typeface="Calibri"/>
                <a:cs typeface="Calibri"/>
              </a:rPr>
              <a:t>ya</a:t>
            </a:r>
            <a:r>
              <a:rPr sz="2200" spc="5" dirty="0">
                <a:latin typeface="Calibri"/>
                <a:cs typeface="Calibri"/>
              </a:rPr>
              <a:t> </a:t>
            </a:r>
            <a:r>
              <a:rPr sz="2200" spc="10" dirty="0">
                <a:latin typeface="Calibri"/>
                <a:cs typeface="Calibri"/>
              </a:rPr>
              <a:t>kushikamana </a:t>
            </a:r>
            <a:r>
              <a:rPr sz="2200" spc="-5" dirty="0">
                <a:latin typeface="Calibri"/>
                <a:cs typeface="Calibri"/>
              </a:rPr>
              <a:t>nayo.</a:t>
            </a:r>
            <a:endParaRPr sz="2200">
              <a:latin typeface="Calibri"/>
              <a:cs typeface="Calibri"/>
            </a:endParaRPr>
          </a:p>
          <a:p>
            <a:pPr marL="340360" marR="819150" indent="-315595">
              <a:lnSpc>
                <a:spcPts val="2420"/>
              </a:lnSpc>
              <a:spcBef>
                <a:spcPts val="445"/>
              </a:spcBef>
              <a:buFont typeface="Arial"/>
              <a:buChar char="•"/>
              <a:tabLst>
                <a:tab pos="340360" algn="l"/>
                <a:tab pos="340995" algn="l"/>
              </a:tabLst>
            </a:pPr>
            <a:r>
              <a:rPr sz="2200" spc="15" dirty="0">
                <a:latin typeface="Calibri"/>
                <a:cs typeface="Calibri"/>
              </a:rPr>
              <a:t>Muundo na </a:t>
            </a:r>
            <a:r>
              <a:rPr sz="2200" dirty="0">
                <a:latin typeface="Calibri"/>
                <a:cs typeface="Calibri"/>
              </a:rPr>
              <a:t>utaratibu unaweza </a:t>
            </a:r>
            <a:r>
              <a:rPr sz="2200" spc="10" dirty="0">
                <a:latin typeface="Calibri"/>
                <a:cs typeface="Calibri"/>
              </a:rPr>
              <a:t>kumsaidia </a:t>
            </a:r>
            <a:r>
              <a:rPr sz="2200" spc="15" dirty="0">
                <a:latin typeface="Calibri"/>
                <a:cs typeface="Calibri"/>
              </a:rPr>
              <a:t>sana </a:t>
            </a:r>
            <a:r>
              <a:rPr sz="2200" dirty="0">
                <a:latin typeface="Calibri"/>
                <a:cs typeface="Calibri"/>
              </a:rPr>
              <a:t>mtoto </a:t>
            </a:r>
            <a:r>
              <a:rPr sz="2200" spc="-5" dirty="0">
                <a:latin typeface="Calibri"/>
                <a:cs typeface="Calibri"/>
              </a:rPr>
              <a:t>wako </a:t>
            </a:r>
            <a:r>
              <a:rPr sz="2200" spc="-484" dirty="0">
                <a:latin typeface="Calibri"/>
                <a:cs typeface="Calibri"/>
              </a:rPr>
              <a:t> </a:t>
            </a:r>
            <a:r>
              <a:rPr sz="2200" spc="5" dirty="0">
                <a:latin typeface="Calibri"/>
                <a:cs typeface="Calibri"/>
              </a:rPr>
              <a:t>kuanguka</a:t>
            </a:r>
            <a:r>
              <a:rPr sz="2200" dirty="0">
                <a:latin typeface="Calibri"/>
                <a:cs typeface="Calibri"/>
              </a:rPr>
              <a:t> </a:t>
            </a:r>
            <a:r>
              <a:rPr sz="2200" spc="10" dirty="0">
                <a:latin typeface="Calibri"/>
                <a:cs typeface="Calibri"/>
              </a:rPr>
              <a:t>nyuma</a:t>
            </a:r>
            <a:r>
              <a:rPr sz="2200" spc="5" dirty="0">
                <a:latin typeface="Calibri"/>
                <a:cs typeface="Calibri"/>
              </a:rPr>
              <a:t> </a:t>
            </a:r>
            <a:r>
              <a:rPr sz="2200" spc="15" dirty="0">
                <a:latin typeface="Calibri"/>
                <a:cs typeface="Calibri"/>
              </a:rPr>
              <a:t>na</a:t>
            </a:r>
            <a:r>
              <a:rPr sz="2200" spc="5" dirty="0">
                <a:latin typeface="Calibri"/>
                <a:cs typeface="Calibri"/>
              </a:rPr>
              <a:t> kazi.</a:t>
            </a:r>
            <a:endParaRPr sz="2200">
              <a:latin typeface="Calibri"/>
              <a:cs typeface="Calibri"/>
            </a:endParaRPr>
          </a:p>
          <a:p>
            <a:pPr marL="340360" marR="184785" indent="-315595" algn="just">
              <a:lnSpc>
                <a:spcPts val="2420"/>
              </a:lnSpc>
              <a:spcBef>
                <a:spcPts val="395"/>
              </a:spcBef>
              <a:buFont typeface="Arial"/>
              <a:buChar char="•"/>
              <a:tabLst>
                <a:tab pos="340995" algn="l"/>
              </a:tabLst>
            </a:pPr>
            <a:r>
              <a:rPr sz="2200" spc="5" dirty="0">
                <a:latin typeface="Calibri"/>
                <a:cs typeface="Calibri"/>
              </a:rPr>
              <a:t>Jadili </a:t>
            </a:r>
            <a:r>
              <a:rPr sz="2200" dirty="0">
                <a:latin typeface="Calibri"/>
                <a:cs typeface="Calibri"/>
              </a:rPr>
              <a:t>ratiba ya </a:t>
            </a:r>
            <a:r>
              <a:rPr sz="2200" spc="5" dirty="0">
                <a:latin typeface="Calibri"/>
                <a:cs typeface="Calibri"/>
              </a:rPr>
              <a:t>familia </a:t>
            </a:r>
            <a:r>
              <a:rPr sz="2200" spc="-10" dirty="0">
                <a:latin typeface="Calibri"/>
                <a:cs typeface="Calibri"/>
              </a:rPr>
              <a:t>yako </a:t>
            </a:r>
            <a:r>
              <a:rPr sz="2200" spc="15" dirty="0">
                <a:latin typeface="Calibri"/>
                <a:cs typeface="Calibri"/>
              </a:rPr>
              <a:t>na utambue </a:t>
            </a:r>
            <a:r>
              <a:rPr sz="2200" spc="-5" dirty="0">
                <a:latin typeface="Calibri"/>
                <a:cs typeface="Calibri"/>
              </a:rPr>
              <a:t>nyakati </a:t>
            </a:r>
            <a:r>
              <a:rPr sz="2200" dirty="0">
                <a:latin typeface="Calibri"/>
                <a:cs typeface="Calibri"/>
              </a:rPr>
              <a:t>bora </a:t>
            </a:r>
            <a:r>
              <a:rPr sz="2200" spc="-5" dirty="0">
                <a:latin typeface="Calibri"/>
                <a:cs typeface="Calibri"/>
              </a:rPr>
              <a:t>za </a:t>
            </a:r>
            <a:r>
              <a:rPr sz="2200" spc="5" dirty="0">
                <a:latin typeface="Calibri"/>
                <a:cs typeface="Calibri"/>
              </a:rPr>
              <a:t>kujifunza </a:t>
            </a:r>
            <a:r>
              <a:rPr sz="2200" spc="-484" dirty="0">
                <a:latin typeface="Calibri"/>
                <a:cs typeface="Calibri"/>
              </a:rPr>
              <a:t> </a:t>
            </a:r>
            <a:r>
              <a:rPr sz="2200" spc="15" dirty="0">
                <a:latin typeface="Calibri"/>
                <a:cs typeface="Calibri"/>
              </a:rPr>
              <a:t>na </a:t>
            </a:r>
            <a:r>
              <a:rPr sz="2200" spc="5" dirty="0">
                <a:latin typeface="Calibri"/>
                <a:cs typeface="Calibri"/>
              </a:rPr>
              <a:t>kufundishia, </a:t>
            </a:r>
            <a:r>
              <a:rPr sz="2200" spc="15" dirty="0">
                <a:latin typeface="Calibri"/>
                <a:cs typeface="Calibri"/>
              </a:rPr>
              <a:t>pamoja na </a:t>
            </a:r>
            <a:r>
              <a:rPr sz="2200" spc="10" dirty="0">
                <a:latin typeface="Calibri"/>
                <a:cs typeface="Calibri"/>
              </a:rPr>
              <a:t>shughuli </a:t>
            </a:r>
            <a:r>
              <a:rPr sz="2200" spc="-5" dirty="0">
                <a:latin typeface="Calibri"/>
                <a:cs typeface="Calibri"/>
              </a:rPr>
              <a:t>za </a:t>
            </a:r>
            <a:r>
              <a:rPr sz="2200" spc="10" dirty="0">
                <a:latin typeface="Calibri"/>
                <a:cs typeface="Calibri"/>
              </a:rPr>
              <a:t>kimwili </a:t>
            </a:r>
            <a:r>
              <a:rPr sz="2200" dirty="0">
                <a:latin typeface="Calibri"/>
                <a:cs typeface="Calibri"/>
              </a:rPr>
              <a:t>zinazoelekezwa </a:t>
            </a:r>
            <a:r>
              <a:rPr sz="2200" spc="15" dirty="0">
                <a:latin typeface="Calibri"/>
                <a:cs typeface="Calibri"/>
              </a:rPr>
              <a:t>na </a:t>
            </a:r>
            <a:r>
              <a:rPr sz="2200" spc="-484" dirty="0">
                <a:latin typeface="Calibri"/>
                <a:cs typeface="Calibri"/>
              </a:rPr>
              <a:t> </a:t>
            </a:r>
            <a:r>
              <a:rPr sz="2200" spc="5" dirty="0">
                <a:latin typeface="Calibri"/>
                <a:cs typeface="Calibri"/>
              </a:rPr>
              <a:t>familia,</a:t>
            </a:r>
            <a:r>
              <a:rPr sz="2200" dirty="0">
                <a:latin typeface="Calibri"/>
                <a:cs typeface="Calibri"/>
              </a:rPr>
              <a:t> </a:t>
            </a:r>
            <a:r>
              <a:rPr sz="2200" spc="10" dirty="0">
                <a:latin typeface="Calibri"/>
                <a:cs typeface="Calibri"/>
              </a:rPr>
              <a:t>kama</a:t>
            </a:r>
            <a:r>
              <a:rPr sz="2200" spc="5" dirty="0">
                <a:latin typeface="Calibri"/>
                <a:cs typeface="Calibri"/>
              </a:rPr>
              <a:t> </a:t>
            </a:r>
            <a:r>
              <a:rPr sz="2200" spc="10" dirty="0">
                <a:latin typeface="Calibri"/>
                <a:cs typeface="Calibri"/>
              </a:rPr>
              <a:t>vile</a:t>
            </a:r>
            <a:r>
              <a:rPr sz="2200" spc="5" dirty="0">
                <a:latin typeface="Calibri"/>
                <a:cs typeface="Calibri"/>
              </a:rPr>
              <a:t> </a:t>
            </a:r>
            <a:r>
              <a:rPr sz="2200" spc="10" dirty="0">
                <a:latin typeface="Calibri"/>
                <a:cs typeface="Calibri"/>
              </a:rPr>
              <a:t>kutembea</a:t>
            </a:r>
            <a:r>
              <a:rPr sz="2200" spc="5" dirty="0">
                <a:latin typeface="Calibri"/>
                <a:cs typeface="Calibri"/>
              </a:rPr>
              <a:t> </a:t>
            </a:r>
            <a:r>
              <a:rPr sz="2200" spc="10" dirty="0">
                <a:latin typeface="Calibri"/>
                <a:cs typeface="Calibri"/>
              </a:rPr>
              <a:t>nje.</a:t>
            </a:r>
            <a:endParaRPr sz="2200">
              <a:latin typeface="Calibri"/>
              <a:cs typeface="Calibri"/>
            </a:endParaRPr>
          </a:p>
          <a:p>
            <a:pPr marL="340360" marR="551815" indent="-328295" algn="just">
              <a:lnSpc>
                <a:spcPts val="2420"/>
              </a:lnSpc>
              <a:spcBef>
                <a:spcPts val="400"/>
              </a:spcBef>
              <a:buFont typeface="Arial"/>
              <a:buChar char="•"/>
              <a:tabLst>
                <a:tab pos="340995" algn="l"/>
              </a:tabLst>
            </a:pPr>
            <a:r>
              <a:rPr sz="2200" spc="-15" dirty="0">
                <a:latin typeface="Calibri"/>
                <a:cs typeface="Calibri"/>
              </a:rPr>
              <a:t>Tumia </a:t>
            </a:r>
            <a:r>
              <a:rPr sz="2200" spc="10" dirty="0">
                <a:latin typeface="Calibri"/>
                <a:cs typeface="Calibri"/>
              </a:rPr>
              <a:t>kalenda </a:t>
            </a:r>
            <a:r>
              <a:rPr sz="2200" dirty="0">
                <a:latin typeface="Calibri"/>
                <a:cs typeface="Calibri"/>
              </a:rPr>
              <a:t>ya </a:t>
            </a:r>
            <a:r>
              <a:rPr sz="2200" spc="5" dirty="0">
                <a:latin typeface="Calibri"/>
                <a:cs typeface="Calibri"/>
              </a:rPr>
              <a:t>familia </a:t>
            </a:r>
            <a:r>
              <a:rPr sz="2200" spc="20" dirty="0">
                <a:latin typeface="Calibri"/>
                <a:cs typeface="Calibri"/>
              </a:rPr>
              <a:t>au </a:t>
            </a:r>
            <a:r>
              <a:rPr sz="2200" spc="10" dirty="0">
                <a:latin typeface="Calibri"/>
                <a:cs typeface="Calibri"/>
              </a:rPr>
              <a:t>picha zingine </a:t>
            </a:r>
            <a:r>
              <a:rPr sz="2200" spc="5" dirty="0">
                <a:latin typeface="Calibri"/>
                <a:cs typeface="Calibri"/>
              </a:rPr>
              <a:t>ili </a:t>
            </a:r>
            <a:r>
              <a:rPr sz="2200" dirty="0">
                <a:latin typeface="Calibri"/>
                <a:cs typeface="Calibri"/>
              </a:rPr>
              <a:t>kuweka </a:t>
            </a:r>
            <a:r>
              <a:rPr sz="2200" spc="5" dirty="0">
                <a:latin typeface="Calibri"/>
                <a:cs typeface="Calibri"/>
              </a:rPr>
              <a:t>kufuatilia </a:t>
            </a:r>
            <a:r>
              <a:rPr sz="2200" spc="-484" dirty="0">
                <a:latin typeface="Calibri"/>
                <a:cs typeface="Calibri"/>
              </a:rPr>
              <a:t> </a:t>
            </a:r>
            <a:r>
              <a:rPr sz="2200" spc="10" dirty="0">
                <a:latin typeface="Calibri"/>
                <a:cs typeface="Calibri"/>
              </a:rPr>
              <a:t>mwenendo</a:t>
            </a:r>
            <a:r>
              <a:rPr sz="2200" dirty="0">
                <a:latin typeface="Calibri"/>
                <a:cs typeface="Calibri"/>
              </a:rPr>
              <a:t> </a:t>
            </a:r>
            <a:r>
              <a:rPr sz="2200" spc="5" dirty="0">
                <a:latin typeface="Calibri"/>
                <a:cs typeface="Calibri"/>
              </a:rPr>
              <a:t>wa </a:t>
            </a:r>
            <a:r>
              <a:rPr sz="2200" spc="10" dirty="0">
                <a:latin typeface="Calibri"/>
                <a:cs typeface="Calibri"/>
              </a:rPr>
              <a:t>mtu</a:t>
            </a:r>
            <a:r>
              <a:rPr sz="2200" dirty="0">
                <a:latin typeface="Calibri"/>
                <a:cs typeface="Calibri"/>
              </a:rPr>
              <a:t> </a:t>
            </a:r>
            <a:r>
              <a:rPr sz="2200" spc="15" dirty="0">
                <a:latin typeface="Calibri"/>
                <a:cs typeface="Calibri"/>
              </a:rPr>
              <a:t>na</a:t>
            </a:r>
            <a:r>
              <a:rPr sz="2200" spc="5" dirty="0">
                <a:latin typeface="Calibri"/>
                <a:cs typeface="Calibri"/>
              </a:rPr>
              <a:t> siku </a:t>
            </a:r>
            <a:r>
              <a:rPr sz="2200" spc="-5" dirty="0">
                <a:latin typeface="Calibri"/>
                <a:cs typeface="Calibri"/>
              </a:rPr>
              <a:t>za</a:t>
            </a:r>
            <a:r>
              <a:rPr sz="2200" spc="5" dirty="0">
                <a:latin typeface="Calibri"/>
                <a:cs typeface="Calibri"/>
              </a:rPr>
              <a:t> </a:t>
            </a:r>
            <a:r>
              <a:rPr sz="2200" spc="10" dirty="0">
                <a:latin typeface="Calibri"/>
                <a:cs typeface="Calibri"/>
              </a:rPr>
              <a:t>mbali,</a:t>
            </a:r>
            <a:r>
              <a:rPr sz="2200" spc="5" dirty="0">
                <a:latin typeface="Calibri"/>
                <a:cs typeface="Calibri"/>
              </a:rPr>
              <a:t> </a:t>
            </a:r>
            <a:r>
              <a:rPr sz="2200" spc="15" dirty="0">
                <a:latin typeface="Calibri"/>
                <a:cs typeface="Calibri"/>
              </a:rPr>
              <a:t>muda</a:t>
            </a:r>
            <a:endParaRPr sz="2200">
              <a:latin typeface="Calibri"/>
              <a:cs typeface="Calibri"/>
            </a:endParaRPr>
          </a:p>
          <a:p>
            <a:pPr marL="340360" algn="just">
              <a:lnSpc>
                <a:spcPct val="100000"/>
              </a:lnSpc>
              <a:spcBef>
                <a:spcPts val="135"/>
              </a:spcBef>
            </a:pPr>
            <a:r>
              <a:rPr sz="2200" spc="10" dirty="0">
                <a:latin typeface="Calibri"/>
                <a:cs typeface="Calibri"/>
              </a:rPr>
              <a:t>uliopangwa</a:t>
            </a:r>
            <a:r>
              <a:rPr sz="2200" spc="-10" dirty="0">
                <a:latin typeface="Calibri"/>
                <a:cs typeface="Calibri"/>
              </a:rPr>
              <a:t> </a:t>
            </a:r>
            <a:r>
              <a:rPr sz="2200" spc="15" dirty="0">
                <a:latin typeface="Calibri"/>
                <a:cs typeface="Calibri"/>
              </a:rPr>
              <a:t>na</a:t>
            </a:r>
            <a:r>
              <a:rPr sz="2200" spc="-5" dirty="0">
                <a:latin typeface="Calibri"/>
                <a:cs typeface="Calibri"/>
              </a:rPr>
              <a:t> </a:t>
            </a:r>
            <a:r>
              <a:rPr sz="2200" spc="5" dirty="0">
                <a:latin typeface="Calibri"/>
                <a:cs typeface="Calibri"/>
              </a:rPr>
              <a:t>kazi.</a:t>
            </a:r>
            <a:endParaRPr sz="2200">
              <a:latin typeface="Calibri"/>
              <a:cs typeface="Calibri"/>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13970" rIns="0" bIns="0" rtlCol="0">
            <a:spAutoFit/>
          </a:bodyPr>
          <a:lstStyle/>
          <a:p>
            <a:pPr marL="12700">
              <a:lnSpc>
                <a:spcPct val="100000"/>
              </a:lnSpc>
              <a:spcBef>
                <a:spcPts val="110"/>
              </a:spcBef>
            </a:pPr>
            <a:r>
              <a:rPr spc="-10" dirty="0"/>
              <a:t>Kusaidia</a:t>
            </a:r>
            <a:r>
              <a:rPr spc="-15" dirty="0"/>
              <a:t> </a:t>
            </a:r>
            <a:r>
              <a:rPr spc="-20" dirty="0"/>
              <a:t>Ustawi</a:t>
            </a:r>
            <a:r>
              <a:rPr spc="-10" dirty="0"/>
              <a:t> </a:t>
            </a:r>
            <a:r>
              <a:rPr spc="-20" dirty="0"/>
              <a:t>wa</a:t>
            </a:r>
            <a:r>
              <a:rPr spc="-5" dirty="0"/>
              <a:t> Hisia </a:t>
            </a:r>
            <a:r>
              <a:rPr spc="-30" dirty="0"/>
              <a:t>za</a:t>
            </a:r>
            <a:r>
              <a:rPr spc="-5" dirty="0"/>
              <a:t> Msomi</a:t>
            </a:r>
          </a:p>
        </p:txBody>
      </p:sp>
      <p:sp>
        <p:nvSpPr>
          <p:cNvPr id="3" name="object 3"/>
          <p:cNvSpPr txBox="1"/>
          <p:nvPr/>
        </p:nvSpPr>
        <p:spPr>
          <a:xfrm>
            <a:off x="4037145" y="1275217"/>
            <a:ext cx="1070610" cy="614045"/>
          </a:xfrm>
          <a:prstGeom prst="rect">
            <a:avLst/>
          </a:prstGeom>
        </p:spPr>
        <p:txBody>
          <a:bodyPr vert="horz" wrap="square" lIns="0" tIns="13970" rIns="0" bIns="0" rtlCol="0">
            <a:spAutoFit/>
          </a:bodyPr>
          <a:lstStyle/>
          <a:p>
            <a:pPr marL="12700">
              <a:lnSpc>
                <a:spcPct val="100000"/>
              </a:lnSpc>
              <a:spcBef>
                <a:spcPts val="110"/>
              </a:spcBef>
            </a:pPr>
            <a:r>
              <a:rPr sz="3850" spc="-45" dirty="0">
                <a:latin typeface="Calibri"/>
                <a:cs typeface="Calibri"/>
              </a:rPr>
              <a:t>w</a:t>
            </a:r>
            <a:r>
              <a:rPr sz="3850" dirty="0">
                <a:latin typeface="Calibri"/>
                <a:cs typeface="Calibri"/>
              </a:rPr>
              <a:t>a</a:t>
            </a:r>
            <a:r>
              <a:rPr sz="3850" spc="-130" dirty="0">
                <a:latin typeface="Calibri"/>
                <a:cs typeface="Calibri"/>
              </a:rPr>
              <a:t>k</a:t>
            </a:r>
            <a:r>
              <a:rPr sz="3850" spc="5" dirty="0">
                <a:latin typeface="Calibri"/>
                <a:cs typeface="Calibri"/>
              </a:rPr>
              <a:t>o</a:t>
            </a:r>
            <a:endParaRPr sz="3850">
              <a:latin typeface="Calibri"/>
              <a:cs typeface="Calibri"/>
            </a:endParaRPr>
          </a:p>
        </p:txBody>
      </p:sp>
      <p:sp>
        <p:nvSpPr>
          <p:cNvPr id="4" name="object 4"/>
          <p:cNvSpPr txBox="1">
            <a:spLocks noGrp="1"/>
          </p:cNvSpPr>
          <p:nvPr>
            <p:ph type="body" idx="1"/>
          </p:nvPr>
        </p:nvSpPr>
        <p:spPr>
          <a:prstGeom prst="rect">
            <a:avLst/>
          </a:prstGeom>
        </p:spPr>
        <p:txBody>
          <a:bodyPr vert="horz" wrap="square" lIns="0" tIns="87630" rIns="0" bIns="0" rtlCol="0">
            <a:spAutoFit/>
          </a:bodyPr>
          <a:lstStyle/>
          <a:p>
            <a:pPr marL="316230" marR="147955" indent="-304165">
              <a:lnSpc>
                <a:spcPts val="2450"/>
              </a:lnSpc>
              <a:spcBef>
                <a:spcPts val="690"/>
              </a:spcBef>
              <a:buFont typeface="Arial"/>
              <a:buChar char="•"/>
              <a:tabLst>
                <a:tab pos="316230" algn="l"/>
                <a:tab pos="316865" algn="l"/>
              </a:tabLst>
            </a:pPr>
            <a:r>
              <a:rPr spc="-10" dirty="0"/>
              <a:t>Chunguza </a:t>
            </a:r>
            <a:r>
              <a:rPr spc="-15" dirty="0"/>
              <a:t>mabadiliko</a:t>
            </a:r>
            <a:r>
              <a:rPr spc="-10" dirty="0"/>
              <a:t> </a:t>
            </a:r>
            <a:r>
              <a:rPr spc="-20" dirty="0"/>
              <a:t>ya</a:t>
            </a:r>
            <a:r>
              <a:rPr spc="-5" dirty="0"/>
              <a:t> </a:t>
            </a:r>
            <a:r>
              <a:rPr spc="-10" dirty="0"/>
              <a:t>tabia </a:t>
            </a:r>
            <a:r>
              <a:rPr spc="-15" dirty="0"/>
              <a:t>kwa</a:t>
            </a:r>
            <a:r>
              <a:rPr spc="-5" dirty="0"/>
              <a:t> </a:t>
            </a:r>
            <a:r>
              <a:rPr spc="-20" dirty="0"/>
              <a:t>mtoto</a:t>
            </a:r>
            <a:r>
              <a:rPr spc="-10" dirty="0"/>
              <a:t> </a:t>
            </a:r>
            <a:r>
              <a:rPr spc="-30" dirty="0"/>
              <a:t>wako</a:t>
            </a:r>
            <a:r>
              <a:rPr spc="-5" dirty="0"/>
              <a:t> </a:t>
            </a:r>
            <a:r>
              <a:rPr spc="-10" dirty="0"/>
              <a:t>(kwa </a:t>
            </a:r>
            <a:r>
              <a:rPr spc="-5" dirty="0"/>
              <a:t> </a:t>
            </a:r>
            <a:r>
              <a:rPr spc="-20" dirty="0"/>
              <a:t>mfano,</a:t>
            </a:r>
            <a:r>
              <a:rPr spc="-10" dirty="0"/>
              <a:t> </a:t>
            </a:r>
            <a:r>
              <a:rPr spc="-5" dirty="0"/>
              <a:t>kilio</a:t>
            </a:r>
            <a:r>
              <a:rPr spc="-10" dirty="0"/>
              <a:t> </a:t>
            </a:r>
            <a:r>
              <a:rPr spc="-15" dirty="0"/>
              <a:t>kupita</a:t>
            </a:r>
            <a:r>
              <a:rPr spc="-10" dirty="0"/>
              <a:t> </a:t>
            </a:r>
            <a:r>
              <a:rPr spc="-5" dirty="0"/>
              <a:t>kiasi</a:t>
            </a:r>
            <a:r>
              <a:rPr spc="-10" dirty="0"/>
              <a:t> </a:t>
            </a:r>
            <a:r>
              <a:rPr dirty="0"/>
              <a:t>au</a:t>
            </a:r>
            <a:r>
              <a:rPr spc="-10" dirty="0"/>
              <a:t> kuwasha, wasiwasi</a:t>
            </a:r>
            <a:r>
              <a:rPr spc="-5" dirty="0"/>
              <a:t> </a:t>
            </a:r>
            <a:r>
              <a:rPr spc="-10" dirty="0"/>
              <a:t>mwingi </a:t>
            </a:r>
            <a:r>
              <a:rPr dirty="0"/>
              <a:t>au </a:t>
            </a:r>
            <a:r>
              <a:rPr spc="-565" dirty="0"/>
              <a:t> </a:t>
            </a:r>
            <a:r>
              <a:rPr spc="-10" dirty="0"/>
              <a:t>huzuni,</a:t>
            </a:r>
            <a:r>
              <a:rPr spc="-5" dirty="0"/>
              <a:t> </a:t>
            </a:r>
            <a:r>
              <a:rPr spc="-10" dirty="0"/>
              <a:t>tabia</a:t>
            </a:r>
            <a:r>
              <a:rPr spc="-5" dirty="0"/>
              <a:t> </a:t>
            </a:r>
            <a:r>
              <a:rPr spc="-10" dirty="0"/>
              <a:t>zisizo</a:t>
            </a:r>
            <a:r>
              <a:rPr spc="-5" dirty="0"/>
              <a:t> na </a:t>
            </a:r>
            <a:r>
              <a:rPr spc="-15" dirty="0"/>
              <a:t>afya</a:t>
            </a:r>
            <a:r>
              <a:rPr spc="-5" dirty="0"/>
              <a:t> </a:t>
            </a:r>
            <a:r>
              <a:rPr dirty="0"/>
              <a:t>au</a:t>
            </a:r>
            <a:r>
              <a:rPr spc="-5" dirty="0"/>
              <a:t> </a:t>
            </a:r>
            <a:r>
              <a:rPr spc="-10" dirty="0"/>
              <a:t>tabia</a:t>
            </a:r>
            <a:r>
              <a:rPr spc="-5" dirty="0"/>
              <a:t> </a:t>
            </a:r>
            <a:r>
              <a:rPr spc="-25" dirty="0"/>
              <a:t>za</a:t>
            </a:r>
            <a:r>
              <a:rPr spc="-5" dirty="0"/>
              <a:t> </a:t>
            </a:r>
            <a:r>
              <a:rPr spc="-10" dirty="0"/>
              <a:t>kulala,</a:t>
            </a:r>
            <a:r>
              <a:rPr spc="-5" dirty="0"/>
              <a:t> ugumu </a:t>
            </a:r>
            <a:r>
              <a:rPr spc="-20" dirty="0"/>
              <a:t>wa </a:t>
            </a:r>
            <a:r>
              <a:rPr spc="-15" dirty="0"/>
              <a:t> kuzingatia), ambayo</a:t>
            </a:r>
            <a:r>
              <a:rPr spc="-5" dirty="0"/>
              <a:t> </a:t>
            </a:r>
            <a:r>
              <a:rPr spc="-20" dirty="0"/>
              <a:t>inaweza</a:t>
            </a:r>
            <a:r>
              <a:rPr spc="-5" dirty="0"/>
              <a:t> </a:t>
            </a:r>
            <a:r>
              <a:rPr spc="-20" dirty="0"/>
              <a:t>kuwa</a:t>
            </a:r>
            <a:r>
              <a:rPr spc="-10" dirty="0"/>
              <a:t> </a:t>
            </a:r>
            <a:r>
              <a:rPr spc="-5" dirty="0"/>
              <a:t>dalili </a:t>
            </a:r>
            <a:r>
              <a:rPr spc="-25" dirty="0"/>
              <a:t>za</a:t>
            </a:r>
            <a:r>
              <a:rPr spc="-5" dirty="0"/>
              <a:t> </a:t>
            </a:r>
            <a:r>
              <a:rPr spc="-20" dirty="0"/>
              <a:t>mtoto</a:t>
            </a:r>
            <a:r>
              <a:rPr spc="-10" dirty="0"/>
              <a:t> </a:t>
            </a:r>
            <a:r>
              <a:rPr spc="-30" dirty="0"/>
              <a:t>wako </a:t>
            </a:r>
            <a:r>
              <a:rPr spc="-25" dirty="0"/>
              <a:t> </a:t>
            </a:r>
            <a:r>
              <a:rPr spc="-15" dirty="0"/>
              <a:t>kuhangaika</a:t>
            </a:r>
            <a:r>
              <a:rPr spc="-10" dirty="0"/>
              <a:t> </a:t>
            </a:r>
            <a:r>
              <a:rPr spc="-5" dirty="0"/>
              <a:t>na </a:t>
            </a:r>
            <a:r>
              <a:rPr spc="-20" dirty="0"/>
              <a:t>mfadhaiko</a:t>
            </a:r>
            <a:r>
              <a:rPr spc="-5" dirty="0"/>
              <a:t> na </a:t>
            </a:r>
            <a:r>
              <a:rPr spc="-10" dirty="0"/>
              <a:t>wasiwasi.</a:t>
            </a:r>
          </a:p>
          <a:p>
            <a:pPr marL="316230" indent="-304165">
              <a:lnSpc>
                <a:spcPts val="2940"/>
              </a:lnSpc>
              <a:buFont typeface="Arial"/>
              <a:buChar char="•"/>
              <a:tabLst>
                <a:tab pos="316230" algn="l"/>
                <a:tab pos="316865" algn="l"/>
              </a:tabLst>
            </a:pPr>
            <a:r>
              <a:rPr spc="-15" dirty="0"/>
              <a:t>Uliza</a:t>
            </a:r>
            <a:r>
              <a:rPr spc="-5" dirty="0"/>
              <a:t> jinsi </a:t>
            </a:r>
            <a:r>
              <a:rPr spc="-20" dirty="0"/>
              <a:t>mtoto</a:t>
            </a:r>
            <a:r>
              <a:rPr spc="-5" dirty="0"/>
              <a:t> </a:t>
            </a:r>
            <a:r>
              <a:rPr spc="-30" dirty="0"/>
              <a:t>wako</a:t>
            </a:r>
            <a:r>
              <a:rPr spc="-5" dirty="0"/>
              <a:t> </a:t>
            </a:r>
            <a:r>
              <a:rPr dirty="0"/>
              <a:t>anahisi</a:t>
            </a:r>
            <a:r>
              <a:rPr spc="-5" dirty="0"/>
              <a:t> na </a:t>
            </a:r>
            <a:r>
              <a:rPr spc="-10" dirty="0"/>
              <a:t>kuwasiliana</a:t>
            </a:r>
            <a:r>
              <a:rPr spc="-5" dirty="0"/>
              <a:t> </a:t>
            </a:r>
            <a:r>
              <a:rPr spc="-10" dirty="0"/>
              <a:t>kwamba</a:t>
            </a:r>
            <a:r>
              <a:rPr spc="-5" dirty="0"/>
              <a:t> kile</a:t>
            </a:r>
          </a:p>
        </p:txBody>
      </p:sp>
      <p:sp>
        <p:nvSpPr>
          <p:cNvPr id="5" name="object 5"/>
          <p:cNvSpPr txBox="1"/>
          <p:nvPr/>
        </p:nvSpPr>
        <p:spPr>
          <a:xfrm>
            <a:off x="873125" y="3621727"/>
            <a:ext cx="5569585" cy="414020"/>
          </a:xfrm>
          <a:prstGeom prst="rect">
            <a:avLst/>
          </a:prstGeom>
        </p:spPr>
        <p:txBody>
          <a:bodyPr vert="horz" wrap="square" lIns="0" tIns="12700" rIns="0" bIns="0" rtlCol="0">
            <a:spAutoFit/>
          </a:bodyPr>
          <a:lstStyle/>
          <a:p>
            <a:pPr marL="12700">
              <a:lnSpc>
                <a:spcPct val="100000"/>
              </a:lnSpc>
              <a:spcBef>
                <a:spcPts val="100"/>
              </a:spcBef>
            </a:pPr>
            <a:r>
              <a:rPr sz="2550" spc="-15" dirty="0">
                <a:latin typeface="Calibri"/>
                <a:cs typeface="Calibri"/>
              </a:rPr>
              <a:t>wanachoweza </a:t>
            </a:r>
            <a:r>
              <a:rPr sz="2550" spc="-20" dirty="0">
                <a:latin typeface="Calibri"/>
                <a:cs typeface="Calibri"/>
              </a:rPr>
              <a:t>kuwa</a:t>
            </a:r>
            <a:r>
              <a:rPr sz="2550" spc="-10" dirty="0">
                <a:latin typeface="Calibri"/>
                <a:cs typeface="Calibri"/>
              </a:rPr>
              <a:t> </a:t>
            </a:r>
            <a:r>
              <a:rPr sz="2550" spc="-5" dirty="0">
                <a:latin typeface="Calibri"/>
                <a:cs typeface="Calibri"/>
              </a:rPr>
              <a:t>nahisi</a:t>
            </a:r>
            <a:r>
              <a:rPr sz="2550" spc="-10" dirty="0">
                <a:latin typeface="Calibri"/>
                <a:cs typeface="Calibri"/>
              </a:rPr>
              <a:t> </a:t>
            </a:r>
            <a:r>
              <a:rPr sz="2550" spc="-5" dirty="0">
                <a:latin typeface="Calibri"/>
                <a:cs typeface="Calibri"/>
              </a:rPr>
              <a:t>ni</a:t>
            </a:r>
            <a:r>
              <a:rPr sz="2550" spc="-10" dirty="0">
                <a:latin typeface="Calibri"/>
                <a:cs typeface="Calibri"/>
              </a:rPr>
              <a:t> </a:t>
            </a:r>
            <a:r>
              <a:rPr sz="2550" spc="-5" dirty="0">
                <a:latin typeface="Calibri"/>
                <a:cs typeface="Calibri"/>
              </a:rPr>
              <a:t>cha</a:t>
            </a:r>
            <a:r>
              <a:rPr sz="2550" spc="-10" dirty="0">
                <a:latin typeface="Calibri"/>
                <a:cs typeface="Calibri"/>
              </a:rPr>
              <a:t> </a:t>
            </a:r>
            <a:r>
              <a:rPr sz="2550" spc="-15" dirty="0">
                <a:latin typeface="Calibri"/>
                <a:cs typeface="Calibri"/>
              </a:rPr>
              <a:t>kawaida.</a:t>
            </a:r>
            <a:endParaRPr sz="2550">
              <a:latin typeface="Calibri"/>
              <a:cs typeface="Calibri"/>
            </a:endParaRPr>
          </a:p>
        </p:txBody>
      </p:sp>
      <p:sp>
        <p:nvSpPr>
          <p:cNvPr id="6" name="object 6"/>
          <p:cNvSpPr txBox="1"/>
          <p:nvPr/>
        </p:nvSpPr>
        <p:spPr>
          <a:xfrm>
            <a:off x="531145" y="3994803"/>
            <a:ext cx="139065" cy="414020"/>
          </a:xfrm>
          <a:prstGeom prst="rect">
            <a:avLst/>
          </a:prstGeom>
        </p:spPr>
        <p:txBody>
          <a:bodyPr vert="horz" wrap="square" lIns="0" tIns="12700" rIns="0" bIns="0" rtlCol="0">
            <a:spAutoFit/>
          </a:bodyPr>
          <a:lstStyle/>
          <a:p>
            <a:pPr marL="12700">
              <a:lnSpc>
                <a:spcPct val="100000"/>
              </a:lnSpc>
              <a:spcBef>
                <a:spcPts val="100"/>
              </a:spcBef>
            </a:pPr>
            <a:r>
              <a:rPr sz="2550" dirty="0">
                <a:latin typeface="Arial"/>
                <a:cs typeface="Arial"/>
              </a:rPr>
              <a:t>•</a:t>
            </a:r>
            <a:endParaRPr sz="2550">
              <a:latin typeface="Arial"/>
              <a:cs typeface="Arial"/>
            </a:endParaRPr>
          </a:p>
        </p:txBody>
      </p:sp>
      <p:sp>
        <p:nvSpPr>
          <p:cNvPr id="7" name="object 7"/>
          <p:cNvSpPr txBox="1"/>
          <p:nvPr/>
        </p:nvSpPr>
        <p:spPr>
          <a:xfrm>
            <a:off x="885825" y="4020456"/>
            <a:ext cx="7325995" cy="388620"/>
          </a:xfrm>
          <a:prstGeom prst="rect">
            <a:avLst/>
          </a:prstGeom>
          <a:solidFill>
            <a:srgbClr val="F7F9FA"/>
          </a:solidFill>
        </p:spPr>
        <p:txBody>
          <a:bodyPr vert="horz" wrap="square" lIns="0" tIns="0" rIns="0" bIns="0" rtlCol="0">
            <a:spAutoFit/>
          </a:bodyPr>
          <a:lstStyle/>
          <a:p>
            <a:pPr>
              <a:lnSpc>
                <a:spcPts val="2960"/>
              </a:lnSpc>
            </a:pPr>
            <a:r>
              <a:rPr sz="2550" spc="-55" dirty="0">
                <a:solidFill>
                  <a:srgbClr val="202124"/>
                </a:solidFill>
                <a:latin typeface="Arial"/>
                <a:cs typeface="Arial"/>
              </a:rPr>
              <a:t>Tambua</a:t>
            </a:r>
            <a:r>
              <a:rPr sz="2550" spc="-15" dirty="0">
                <a:solidFill>
                  <a:srgbClr val="202124"/>
                </a:solidFill>
                <a:latin typeface="Arial"/>
                <a:cs typeface="Arial"/>
              </a:rPr>
              <a:t> </a:t>
            </a:r>
            <a:r>
              <a:rPr sz="2550" spc="-5" dirty="0">
                <a:solidFill>
                  <a:srgbClr val="202124"/>
                </a:solidFill>
                <a:latin typeface="Arial"/>
                <a:cs typeface="Arial"/>
              </a:rPr>
              <a:t>fursa</a:t>
            </a:r>
            <a:r>
              <a:rPr sz="2550" spc="-20" dirty="0">
                <a:solidFill>
                  <a:srgbClr val="202124"/>
                </a:solidFill>
                <a:latin typeface="Arial"/>
                <a:cs typeface="Arial"/>
              </a:rPr>
              <a:t> </a:t>
            </a:r>
            <a:r>
              <a:rPr sz="2550" dirty="0">
                <a:solidFill>
                  <a:srgbClr val="202124"/>
                </a:solidFill>
                <a:latin typeface="Arial"/>
                <a:cs typeface="Arial"/>
              </a:rPr>
              <a:t>kwa</a:t>
            </a:r>
            <a:r>
              <a:rPr sz="2550" spc="-15" dirty="0">
                <a:solidFill>
                  <a:srgbClr val="202124"/>
                </a:solidFill>
                <a:latin typeface="Arial"/>
                <a:cs typeface="Arial"/>
              </a:rPr>
              <a:t> </a:t>
            </a:r>
            <a:r>
              <a:rPr sz="2550" dirty="0">
                <a:solidFill>
                  <a:srgbClr val="202124"/>
                </a:solidFill>
                <a:latin typeface="Arial"/>
                <a:cs typeface="Arial"/>
              </a:rPr>
              <a:t>mtoto</a:t>
            </a:r>
            <a:r>
              <a:rPr sz="2550" spc="-15" dirty="0">
                <a:solidFill>
                  <a:srgbClr val="202124"/>
                </a:solidFill>
                <a:latin typeface="Arial"/>
                <a:cs typeface="Arial"/>
              </a:rPr>
              <a:t> </a:t>
            </a:r>
            <a:r>
              <a:rPr sz="2550" spc="-5" dirty="0">
                <a:solidFill>
                  <a:srgbClr val="202124"/>
                </a:solidFill>
                <a:latin typeface="Arial"/>
                <a:cs typeface="Arial"/>
              </a:rPr>
              <a:t>wako</a:t>
            </a:r>
            <a:r>
              <a:rPr sz="2550" spc="-15" dirty="0">
                <a:solidFill>
                  <a:srgbClr val="202124"/>
                </a:solidFill>
                <a:latin typeface="Arial"/>
                <a:cs typeface="Arial"/>
              </a:rPr>
              <a:t> </a:t>
            </a:r>
            <a:r>
              <a:rPr sz="2550" dirty="0">
                <a:solidFill>
                  <a:srgbClr val="202124"/>
                </a:solidFill>
                <a:latin typeface="Arial"/>
                <a:cs typeface="Arial"/>
              </a:rPr>
              <a:t>kufanya</a:t>
            </a:r>
            <a:r>
              <a:rPr sz="2550" spc="-10" dirty="0">
                <a:solidFill>
                  <a:srgbClr val="202124"/>
                </a:solidFill>
                <a:latin typeface="Arial"/>
                <a:cs typeface="Arial"/>
              </a:rPr>
              <a:t> </a:t>
            </a:r>
            <a:r>
              <a:rPr sz="2550" dirty="0">
                <a:solidFill>
                  <a:srgbClr val="202124"/>
                </a:solidFill>
                <a:latin typeface="Arial"/>
                <a:cs typeface="Arial"/>
              </a:rPr>
              <a:t>mazoezi</a:t>
            </a:r>
            <a:r>
              <a:rPr sz="2550" spc="-15" dirty="0">
                <a:solidFill>
                  <a:srgbClr val="202124"/>
                </a:solidFill>
                <a:latin typeface="Arial"/>
                <a:cs typeface="Arial"/>
              </a:rPr>
              <a:t> </a:t>
            </a:r>
            <a:r>
              <a:rPr sz="2550" dirty="0">
                <a:solidFill>
                  <a:srgbClr val="202124"/>
                </a:solidFill>
                <a:latin typeface="Arial"/>
                <a:cs typeface="Arial"/>
              </a:rPr>
              <a:t>ya</a:t>
            </a:r>
            <a:endParaRPr sz="2550">
              <a:latin typeface="Arial"/>
              <a:cs typeface="Arial"/>
            </a:endParaRPr>
          </a:p>
        </p:txBody>
      </p:sp>
      <p:sp>
        <p:nvSpPr>
          <p:cNvPr id="8" name="object 8"/>
          <p:cNvSpPr txBox="1"/>
          <p:nvPr/>
        </p:nvSpPr>
        <p:spPr>
          <a:xfrm>
            <a:off x="885825" y="4442387"/>
            <a:ext cx="6191885" cy="388620"/>
          </a:xfrm>
          <a:prstGeom prst="rect">
            <a:avLst/>
          </a:prstGeom>
          <a:solidFill>
            <a:srgbClr val="F7F9FA"/>
          </a:solidFill>
        </p:spPr>
        <p:txBody>
          <a:bodyPr vert="horz" wrap="square" lIns="0" tIns="0" rIns="0" bIns="0" rtlCol="0">
            <a:spAutoFit/>
          </a:bodyPr>
          <a:lstStyle/>
          <a:p>
            <a:pPr>
              <a:lnSpc>
                <a:spcPts val="2960"/>
              </a:lnSpc>
            </a:pPr>
            <a:r>
              <a:rPr sz="2550" dirty="0">
                <a:solidFill>
                  <a:srgbClr val="202124"/>
                </a:solidFill>
                <a:latin typeface="Arial"/>
                <a:cs typeface="Arial"/>
              </a:rPr>
              <a:t>mwili</a:t>
            </a:r>
            <a:r>
              <a:rPr sz="2550" spc="-20" dirty="0">
                <a:solidFill>
                  <a:srgbClr val="202124"/>
                </a:solidFill>
                <a:latin typeface="Arial"/>
                <a:cs typeface="Arial"/>
              </a:rPr>
              <a:t> </a:t>
            </a:r>
            <a:r>
              <a:rPr sz="2550" spc="-5" dirty="0">
                <a:solidFill>
                  <a:srgbClr val="202124"/>
                </a:solidFill>
                <a:latin typeface="Arial"/>
                <a:cs typeface="Arial"/>
              </a:rPr>
              <a:t>wakati</a:t>
            </a:r>
            <a:r>
              <a:rPr sz="2550" spc="-15" dirty="0">
                <a:solidFill>
                  <a:srgbClr val="202124"/>
                </a:solidFill>
                <a:latin typeface="Arial"/>
                <a:cs typeface="Arial"/>
              </a:rPr>
              <a:t> </a:t>
            </a:r>
            <a:r>
              <a:rPr sz="2550" spc="-5" dirty="0">
                <a:solidFill>
                  <a:srgbClr val="202124"/>
                </a:solidFill>
                <a:latin typeface="Arial"/>
                <a:cs typeface="Arial"/>
              </a:rPr>
              <a:t>wa</a:t>
            </a:r>
            <a:r>
              <a:rPr sz="2550" spc="-20" dirty="0">
                <a:solidFill>
                  <a:srgbClr val="202124"/>
                </a:solidFill>
                <a:latin typeface="Arial"/>
                <a:cs typeface="Arial"/>
              </a:rPr>
              <a:t> </a:t>
            </a:r>
            <a:r>
              <a:rPr sz="2550" dirty="0">
                <a:solidFill>
                  <a:srgbClr val="202124"/>
                </a:solidFill>
                <a:latin typeface="Arial"/>
                <a:cs typeface="Arial"/>
              </a:rPr>
              <a:t>kujifunza</a:t>
            </a:r>
            <a:r>
              <a:rPr sz="2550" spc="-15" dirty="0">
                <a:solidFill>
                  <a:srgbClr val="202124"/>
                </a:solidFill>
                <a:latin typeface="Arial"/>
                <a:cs typeface="Arial"/>
              </a:rPr>
              <a:t> </a:t>
            </a:r>
            <a:r>
              <a:rPr sz="2550" dirty="0">
                <a:solidFill>
                  <a:srgbClr val="202124"/>
                </a:solidFill>
                <a:latin typeface="Arial"/>
                <a:cs typeface="Arial"/>
              </a:rPr>
              <a:t>chotara</a:t>
            </a:r>
            <a:r>
              <a:rPr sz="2550" spc="-15" dirty="0">
                <a:solidFill>
                  <a:srgbClr val="202124"/>
                </a:solidFill>
                <a:latin typeface="Arial"/>
                <a:cs typeface="Arial"/>
              </a:rPr>
              <a:t> </a:t>
            </a:r>
            <a:r>
              <a:rPr sz="2550" dirty="0">
                <a:solidFill>
                  <a:srgbClr val="202124"/>
                </a:solidFill>
                <a:latin typeface="Arial"/>
                <a:cs typeface="Arial"/>
              </a:rPr>
              <a:t>/</a:t>
            </a:r>
            <a:r>
              <a:rPr sz="2550" spc="-25" dirty="0">
                <a:solidFill>
                  <a:srgbClr val="202124"/>
                </a:solidFill>
                <a:latin typeface="Arial"/>
                <a:cs typeface="Arial"/>
              </a:rPr>
              <a:t> </a:t>
            </a:r>
            <a:r>
              <a:rPr sz="2550" spc="-5" dirty="0">
                <a:solidFill>
                  <a:srgbClr val="202124"/>
                </a:solidFill>
                <a:latin typeface="Arial"/>
                <a:cs typeface="Arial"/>
              </a:rPr>
              <a:t>dhahiri</a:t>
            </a:r>
            <a:r>
              <a:rPr sz="2550" spc="-15" dirty="0">
                <a:solidFill>
                  <a:srgbClr val="202124"/>
                </a:solidFill>
                <a:latin typeface="Arial"/>
                <a:cs typeface="Arial"/>
              </a:rPr>
              <a:t> </a:t>
            </a:r>
            <a:r>
              <a:rPr sz="2550" dirty="0">
                <a:solidFill>
                  <a:srgbClr val="202124"/>
                </a:solidFill>
                <a:latin typeface="Arial"/>
                <a:cs typeface="Arial"/>
              </a:rPr>
              <a:t>/</a:t>
            </a:r>
            <a:endParaRPr sz="2550">
              <a:latin typeface="Arial"/>
              <a:cs typeface="Arial"/>
            </a:endParaRPr>
          </a:p>
        </p:txBody>
      </p:sp>
      <p:sp>
        <p:nvSpPr>
          <p:cNvPr id="9" name="object 9"/>
          <p:cNvSpPr txBox="1"/>
          <p:nvPr/>
        </p:nvSpPr>
        <p:spPr>
          <a:xfrm>
            <a:off x="885825" y="4864317"/>
            <a:ext cx="1494790" cy="388620"/>
          </a:xfrm>
          <a:prstGeom prst="rect">
            <a:avLst/>
          </a:prstGeom>
          <a:solidFill>
            <a:srgbClr val="F7F9FA"/>
          </a:solidFill>
        </p:spPr>
        <p:txBody>
          <a:bodyPr vert="horz" wrap="square" lIns="0" tIns="0" rIns="0" bIns="0" rtlCol="0">
            <a:spAutoFit/>
          </a:bodyPr>
          <a:lstStyle/>
          <a:p>
            <a:pPr>
              <a:lnSpc>
                <a:spcPts val="2960"/>
              </a:lnSpc>
            </a:pPr>
            <a:r>
              <a:rPr sz="2550" spc="-5" dirty="0">
                <a:solidFill>
                  <a:srgbClr val="202124"/>
                </a:solidFill>
                <a:latin typeface="Arial"/>
                <a:cs typeface="Arial"/>
              </a:rPr>
              <a:t>nyumbani.</a:t>
            </a:r>
            <a:endParaRPr sz="2550">
              <a:latin typeface="Arial"/>
              <a:cs typeface="Arial"/>
            </a:endParaRPr>
          </a:p>
        </p:txBody>
      </p:sp>
      <p:sp>
        <p:nvSpPr>
          <p:cNvPr id="10" name="object 10"/>
          <p:cNvSpPr txBox="1"/>
          <p:nvPr/>
        </p:nvSpPr>
        <p:spPr>
          <a:xfrm>
            <a:off x="531145" y="5260593"/>
            <a:ext cx="6301740" cy="414020"/>
          </a:xfrm>
          <a:prstGeom prst="rect">
            <a:avLst/>
          </a:prstGeom>
        </p:spPr>
        <p:txBody>
          <a:bodyPr vert="horz" wrap="square" lIns="0" tIns="12700" rIns="0" bIns="0" rtlCol="0">
            <a:spAutoFit/>
          </a:bodyPr>
          <a:lstStyle/>
          <a:p>
            <a:pPr marL="354330" indent="-342265">
              <a:lnSpc>
                <a:spcPct val="100000"/>
              </a:lnSpc>
              <a:spcBef>
                <a:spcPts val="100"/>
              </a:spcBef>
              <a:buFont typeface="Arial"/>
              <a:buChar char="•"/>
              <a:tabLst>
                <a:tab pos="354330" algn="l"/>
                <a:tab pos="354965" algn="l"/>
              </a:tabLst>
            </a:pPr>
            <a:r>
              <a:rPr sz="2550" spc="-15" dirty="0">
                <a:latin typeface="Calibri"/>
                <a:cs typeface="Calibri"/>
              </a:rPr>
              <a:t>Kuwafikia</a:t>
            </a:r>
            <a:r>
              <a:rPr sz="2550" spc="-10" dirty="0">
                <a:latin typeface="Calibri"/>
                <a:cs typeface="Calibri"/>
              </a:rPr>
              <a:t> </a:t>
            </a:r>
            <a:r>
              <a:rPr sz="2550" spc="-25" dirty="0">
                <a:latin typeface="Calibri"/>
                <a:cs typeface="Calibri"/>
              </a:rPr>
              <a:t>wafanyakazi</a:t>
            </a:r>
            <a:r>
              <a:rPr sz="2550" spc="-10" dirty="0">
                <a:latin typeface="Calibri"/>
                <a:cs typeface="Calibri"/>
              </a:rPr>
              <a:t> </a:t>
            </a:r>
            <a:r>
              <a:rPr sz="2550" spc="-20" dirty="0">
                <a:latin typeface="Calibri"/>
                <a:cs typeface="Calibri"/>
              </a:rPr>
              <a:t>wa</a:t>
            </a:r>
            <a:r>
              <a:rPr sz="2550" spc="-5" dirty="0">
                <a:latin typeface="Calibri"/>
                <a:cs typeface="Calibri"/>
              </a:rPr>
              <a:t> shule</a:t>
            </a:r>
            <a:r>
              <a:rPr sz="2550" spc="-10" dirty="0">
                <a:latin typeface="Calibri"/>
                <a:cs typeface="Calibri"/>
              </a:rPr>
              <a:t> </a:t>
            </a:r>
            <a:r>
              <a:rPr sz="2550" spc="-15" dirty="0">
                <a:latin typeface="Calibri"/>
                <a:cs typeface="Calibri"/>
              </a:rPr>
              <a:t>kwa</a:t>
            </a:r>
            <a:r>
              <a:rPr sz="2550" spc="-5" dirty="0">
                <a:latin typeface="Calibri"/>
                <a:cs typeface="Calibri"/>
              </a:rPr>
              <a:t> msaada.</a:t>
            </a:r>
            <a:endParaRPr sz="2550">
              <a:latin typeface="Calibri"/>
              <a:cs typeface="Calibri"/>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2201020" y="980225"/>
            <a:ext cx="4738370" cy="629285"/>
          </a:xfrm>
          <a:prstGeom prst="rect">
            <a:avLst/>
          </a:prstGeom>
        </p:spPr>
        <p:txBody>
          <a:bodyPr vert="horz" wrap="square" lIns="0" tIns="13970" rIns="0" bIns="0" rtlCol="0">
            <a:spAutoFit/>
          </a:bodyPr>
          <a:lstStyle/>
          <a:p>
            <a:pPr marL="12700">
              <a:lnSpc>
                <a:spcPct val="100000"/>
              </a:lnSpc>
              <a:spcBef>
                <a:spcPts val="110"/>
              </a:spcBef>
            </a:pPr>
            <a:r>
              <a:rPr sz="3950" spc="-10" dirty="0">
                <a:latin typeface="Calibri"/>
                <a:cs typeface="Calibri"/>
              </a:rPr>
              <a:t>Usambazaji</a:t>
            </a:r>
            <a:r>
              <a:rPr sz="3950" spc="-20" dirty="0">
                <a:latin typeface="Calibri"/>
                <a:cs typeface="Calibri"/>
              </a:rPr>
              <a:t> wa</a:t>
            </a:r>
            <a:r>
              <a:rPr sz="3950" spc="-15" dirty="0">
                <a:latin typeface="Calibri"/>
                <a:cs typeface="Calibri"/>
              </a:rPr>
              <a:t> </a:t>
            </a:r>
            <a:r>
              <a:rPr sz="3950" spc="-10" dirty="0">
                <a:latin typeface="Calibri"/>
                <a:cs typeface="Calibri"/>
              </a:rPr>
              <a:t>chakula</a:t>
            </a:r>
            <a:endParaRPr sz="3950">
              <a:latin typeface="Calibri"/>
              <a:cs typeface="Calibri"/>
            </a:endParaRPr>
          </a:p>
        </p:txBody>
      </p:sp>
      <p:sp>
        <p:nvSpPr>
          <p:cNvPr id="3" name="object 3"/>
          <p:cNvSpPr txBox="1"/>
          <p:nvPr/>
        </p:nvSpPr>
        <p:spPr>
          <a:xfrm>
            <a:off x="530225" y="2173904"/>
            <a:ext cx="6783070" cy="3952364"/>
          </a:xfrm>
          <a:prstGeom prst="rect">
            <a:avLst/>
          </a:prstGeom>
        </p:spPr>
        <p:txBody>
          <a:bodyPr vert="horz" wrap="square" lIns="0" tIns="12700" rIns="0" bIns="0" rtlCol="0">
            <a:spAutoFit/>
          </a:bodyPr>
          <a:lstStyle/>
          <a:p>
            <a:r>
              <a:rPr lang="en-US" sz="3200" dirty="0"/>
              <a:t>John Marshall </a:t>
            </a:r>
            <a:r>
              <a:rPr lang="en-US" sz="3200" dirty="0" err="1"/>
              <a:t>ni</a:t>
            </a:r>
            <a:r>
              <a:rPr lang="en-US" sz="3200" dirty="0"/>
              <a:t> </a:t>
            </a:r>
            <a:r>
              <a:rPr lang="en-US" sz="3200" dirty="0" err="1"/>
              <a:t>eneo</a:t>
            </a:r>
            <a:r>
              <a:rPr lang="en-US" sz="3200" dirty="0"/>
              <a:t> la </a:t>
            </a:r>
            <a:r>
              <a:rPr lang="en-US" sz="3200" dirty="0" err="1"/>
              <a:t>usambazaji</a:t>
            </a:r>
            <a:r>
              <a:rPr lang="en-US" sz="3200" dirty="0"/>
              <a:t> </a:t>
            </a:r>
            <a:r>
              <a:rPr lang="en-US" sz="3200" dirty="0" err="1"/>
              <a:t>wa</a:t>
            </a:r>
            <a:r>
              <a:rPr lang="en-US" sz="3200" dirty="0"/>
              <a:t> </a:t>
            </a:r>
            <a:r>
              <a:rPr lang="en-US" sz="3200" dirty="0" err="1"/>
              <a:t>shule</a:t>
            </a:r>
            <a:r>
              <a:rPr lang="en-US" sz="3200" dirty="0"/>
              <a:t> </a:t>
            </a:r>
            <a:r>
              <a:rPr lang="en-US" sz="3200" dirty="0" err="1"/>
              <a:t>ya</a:t>
            </a:r>
            <a:r>
              <a:rPr lang="en-US" sz="3200" dirty="0"/>
              <a:t> </a:t>
            </a:r>
            <a:r>
              <a:rPr lang="en-US" sz="3200" dirty="0" err="1"/>
              <a:t>upili</a:t>
            </a:r>
            <a:r>
              <a:rPr lang="en-US" sz="3200" dirty="0"/>
              <a:t>. </a:t>
            </a:r>
            <a:r>
              <a:rPr lang="en-US" sz="3200" dirty="0" err="1"/>
              <a:t>Kila</a:t>
            </a:r>
            <a:r>
              <a:rPr lang="en-US" sz="3200" dirty="0"/>
              <a:t> </a:t>
            </a:r>
            <a:r>
              <a:rPr lang="en-US" sz="3200" dirty="0" err="1"/>
              <a:t>Jumanne</a:t>
            </a:r>
            <a:r>
              <a:rPr lang="en-US" sz="3200" dirty="0"/>
              <a:t> </a:t>
            </a:r>
            <a:r>
              <a:rPr lang="en-US" sz="3200" dirty="0" err="1"/>
              <a:t>kutoka</a:t>
            </a:r>
            <a:r>
              <a:rPr lang="en-US" sz="3200" dirty="0"/>
              <a:t> 10:00 </a:t>
            </a:r>
            <a:r>
              <a:rPr lang="en-US" sz="3200" dirty="0" err="1"/>
              <a:t>asubuhi</a:t>
            </a:r>
            <a:r>
              <a:rPr lang="en-US" sz="3200" dirty="0"/>
              <a:t> </a:t>
            </a:r>
            <a:r>
              <a:rPr lang="en-US" sz="3200" dirty="0" err="1"/>
              <a:t>hadi</a:t>
            </a:r>
            <a:r>
              <a:rPr lang="en-US" sz="3200" dirty="0"/>
              <a:t> 2:30 </a:t>
            </a:r>
            <a:r>
              <a:rPr lang="en-US" sz="3200" dirty="0" err="1"/>
              <a:t>jioni</a:t>
            </a:r>
            <a:r>
              <a:rPr lang="en-US" sz="3200" dirty="0"/>
              <a:t> </a:t>
            </a:r>
            <a:r>
              <a:rPr lang="en-US" sz="3200" dirty="0" err="1"/>
              <a:t>kwenye</a:t>
            </a:r>
            <a:r>
              <a:rPr lang="en-US" sz="3200" dirty="0"/>
              <a:t> </a:t>
            </a:r>
            <a:r>
              <a:rPr lang="en-US" sz="3200" dirty="0" err="1"/>
              <a:t>chakula</a:t>
            </a:r>
            <a:r>
              <a:rPr lang="en-US" sz="3200" dirty="0"/>
              <a:t> cha </a:t>
            </a:r>
            <a:r>
              <a:rPr lang="en-US" sz="3200" dirty="0" err="1"/>
              <a:t>mkahawa</a:t>
            </a:r>
            <a:r>
              <a:rPr lang="en-US" sz="3200" dirty="0"/>
              <a:t> </a:t>
            </a:r>
            <a:r>
              <a:rPr lang="en-US" sz="3200" dirty="0" err="1"/>
              <a:t>inaweza</a:t>
            </a:r>
            <a:r>
              <a:rPr lang="en-US" sz="3200" dirty="0"/>
              <a:t> </a:t>
            </a:r>
            <a:r>
              <a:rPr lang="en-US" sz="3200" dirty="0" err="1"/>
              <a:t>kuchukuliwa</a:t>
            </a:r>
            <a:r>
              <a:rPr lang="en-US" sz="3200" dirty="0"/>
              <a:t> </a:t>
            </a:r>
            <a:r>
              <a:rPr lang="en-US" sz="3200" dirty="0" err="1"/>
              <a:t>ambayo</a:t>
            </a:r>
            <a:r>
              <a:rPr lang="en-US" sz="3200" dirty="0"/>
              <a:t> </a:t>
            </a:r>
            <a:r>
              <a:rPr lang="en-US" sz="3200" dirty="0" err="1"/>
              <a:t>inashughulikia</a:t>
            </a:r>
            <a:r>
              <a:rPr lang="en-US" sz="3200" dirty="0"/>
              <a:t> </a:t>
            </a:r>
            <a:r>
              <a:rPr lang="en-US" sz="3200" dirty="0" err="1"/>
              <a:t>wakati</a:t>
            </a:r>
            <a:r>
              <a:rPr lang="en-US" sz="3200" dirty="0"/>
              <a:t> </a:t>
            </a:r>
            <a:r>
              <a:rPr lang="en-US" sz="3200" dirty="0" err="1"/>
              <a:t>wa</a:t>
            </a:r>
            <a:r>
              <a:rPr lang="en-US" sz="3200" dirty="0"/>
              <a:t> wiki.</a:t>
            </a:r>
          </a:p>
          <a:p>
            <a:endParaRPr lang="en-US" sz="3200" dirty="0"/>
          </a:p>
          <a:p>
            <a:r>
              <a:rPr lang="en-US" sz="3200" dirty="0" err="1"/>
              <a:t>Shule</a:t>
            </a:r>
            <a:r>
              <a:rPr lang="en-US" sz="3200" dirty="0"/>
              <a:t> </a:t>
            </a:r>
            <a:r>
              <a:rPr lang="en-US" sz="3200" dirty="0" err="1"/>
              <a:t>zote</a:t>
            </a:r>
            <a:r>
              <a:rPr lang="en-US" sz="3200" dirty="0"/>
              <a:t> </a:t>
            </a:r>
            <a:r>
              <a:rPr lang="en-US" sz="3200" dirty="0" err="1"/>
              <a:t>za</a:t>
            </a:r>
            <a:r>
              <a:rPr lang="en-US" sz="3200" dirty="0"/>
              <a:t> </a:t>
            </a:r>
            <a:r>
              <a:rPr lang="en-US" sz="3200" dirty="0" err="1"/>
              <a:t>msingi</a:t>
            </a:r>
            <a:r>
              <a:rPr lang="en-US" sz="3200" dirty="0"/>
              <a:t> </a:t>
            </a:r>
            <a:r>
              <a:rPr lang="en-US" sz="3200" dirty="0" err="1"/>
              <a:t>zinasambaza</a:t>
            </a:r>
            <a:r>
              <a:rPr lang="en-US" sz="3200" dirty="0"/>
              <a:t> </a:t>
            </a:r>
            <a:r>
              <a:rPr lang="en-US" sz="3200" dirty="0" err="1"/>
              <a:t>kila</a:t>
            </a:r>
            <a:r>
              <a:rPr lang="en-US" sz="3200" dirty="0"/>
              <a:t> </a:t>
            </a:r>
            <a:r>
              <a:rPr lang="en-US" sz="3200" dirty="0" err="1"/>
              <a:t>siku</a:t>
            </a:r>
            <a:r>
              <a:rPr lang="en-US" sz="3200" dirty="0"/>
              <a:t> </a:t>
            </a:r>
            <a:r>
              <a:rPr lang="en-US" sz="3200" dirty="0" err="1"/>
              <a:t>isipokuwa</a:t>
            </a:r>
            <a:r>
              <a:rPr lang="en-US" sz="3200" dirty="0"/>
              <a:t> </a:t>
            </a:r>
            <a:r>
              <a:rPr lang="en-US" sz="3200" dirty="0" err="1"/>
              <a:t>Jumanne</a:t>
            </a:r>
            <a:r>
              <a:rPr lang="en-US" sz="3200" dirty="0"/>
              <a:t>.</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3900852" y="1055639"/>
            <a:ext cx="1341755" cy="629285"/>
          </a:xfrm>
          <a:prstGeom prst="rect">
            <a:avLst/>
          </a:prstGeom>
        </p:spPr>
        <p:txBody>
          <a:bodyPr vert="horz" wrap="square" lIns="0" tIns="13970" rIns="0" bIns="0" rtlCol="0">
            <a:spAutoFit/>
          </a:bodyPr>
          <a:lstStyle/>
          <a:p>
            <a:pPr marL="12700">
              <a:lnSpc>
                <a:spcPct val="100000"/>
              </a:lnSpc>
              <a:spcBef>
                <a:spcPts val="110"/>
              </a:spcBef>
            </a:pPr>
            <a:r>
              <a:rPr sz="3950" dirty="0">
                <a:latin typeface="Calibri"/>
                <a:cs typeface="Calibri"/>
              </a:rPr>
              <a:t>Us</a:t>
            </a:r>
            <a:r>
              <a:rPr sz="3950" spc="-25" dirty="0">
                <a:latin typeface="Calibri"/>
                <a:cs typeface="Calibri"/>
              </a:rPr>
              <a:t>a</a:t>
            </a:r>
            <a:r>
              <a:rPr sz="3950" spc="-5" dirty="0">
                <a:latin typeface="Calibri"/>
                <a:cs typeface="Calibri"/>
              </a:rPr>
              <a:t>firi</a:t>
            </a:r>
            <a:endParaRPr sz="3950">
              <a:latin typeface="Calibri"/>
              <a:cs typeface="Calibri"/>
            </a:endParaRPr>
          </a:p>
        </p:txBody>
      </p:sp>
      <p:sp>
        <p:nvSpPr>
          <p:cNvPr id="3" name="object 3"/>
          <p:cNvSpPr txBox="1"/>
          <p:nvPr/>
        </p:nvSpPr>
        <p:spPr>
          <a:xfrm>
            <a:off x="990600" y="2209800"/>
            <a:ext cx="6454775" cy="3485570"/>
          </a:xfrm>
          <a:prstGeom prst="rect">
            <a:avLst/>
          </a:prstGeom>
        </p:spPr>
        <p:txBody>
          <a:bodyPr vert="horz" wrap="square" lIns="0" tIns="12700" rIns="0" bIns="0" rtlCol="0">
            <a:spAutoFit/>
          </a:bodyPr>
          <a:lstStyle/>
          <a:p>
            <a:pPr marL="38100" marR="30480">
              <a:lnSpc>
                <a:spcPct val="100000"/>
              </a:lnSpc>
              <a:spcBef>
                <a:spcPts val="100"/>
              </a:spcBef>
            </a:pPr>
            <a:r>
              <a:rPr lang="en-US" sz="3200" spc="-5" dirty="0" err="1">
                <a:cs typeface="Calibri"/>
              </a:rPr>
              <a:t>Pasi</a:t>
            </a:r>
            <a:r>
              <a:rPr lang="en-US" sz="3200" spc="-5" dirty="0">
                <a:cs typeface="Calibri"/>
              </a:rPr>
              <a:t> </a:t>
            </a:r>
            <a:r>
              <a:rPr lang="en-US" sz="3200" spc="-5" dirty="0" err="1">
                <a:cs typeface="Calibri"/>
              </a:rPr>
              <a:t>za</a:t>
            </a:r>
            <a:r>
              <a:rPr lang="en-US" sz="3200" spc="-5" dirty="0">
                <a:cs typeface="Calibri"/>
              </a:rPr>
              <a:t> RTA </a:t>
            </a:r>
            <a:r>
              <a:rPr lang="en-US" sz="3200" spc="-5" dirty="0" err="1">
                <a:cs typeface="Calibri"/>
              </a:rPr>
              <a:t>zitasambazwa</a:t>
            </a:r>
            <a:r>
              <a:rPr lang="en-US" sz="3200" spc="-5" dirty="0">
                <a:cs typeface="Calibri"/>
              </a:rPr>
              <a:t> </a:t>
            </a:r>
            <a:r>
              <a:rPr lang="en-US" sz="3200" spc="-5" dirty="0" err="1">
                <a:cs typeface="Calibri"/>
              </a:rPr>
              <a:t>kwa</a:t>
            </a:r>
            <a:r>
              <a:rPr lang="en-US" sz="3200" spc="-5" dirty="0">
                <a:cs typeface="Calibri"/>
              </a:rPr>
              <a:t> </a:t>
            </a:r>
            <a:r>
              <a:rPr lang="en-US" sz="3200" spc="-5" dirty="0" err="1">
                <a:cs typeface="Calibri"/>
              </a:rPr>
              <a:t>wanafunzi</a:t>
            </a:r>
            <a:r>
              <a:rPr lang="en-US" sz="3200" spc="-5" dirty="0">
                <a:cs typeface="Calibri"/>
              </a:rPr>
              <a:t> </a:t>
            </a:r>
            <a:r>
              <a:rPr lang="en-US" sz="3200" spc="-5" dirty="0" err="1">
                <a:cs typeface="Calibri"/>
              </a:rPr>
              <a:t>kila</a:t>
            </a:r>
            <a:r>
              <a:rPr lang="en-US" sz="3200" spc="-5" dirty="0">
                <a:cs typeface="Calibri"/>
              </a:rPr>
              <a:t> wiki </a:t>
            </a:r>
            <a:r>
              <a:rPr lang="en-US" sz="3200" spc="-5" dirty="0" err="1">
                <a:cs typeface="Calibri"/>
              </a:rPr>
              <a:t>kulingana</a:t>
            </a:r>
            <a:r>
              <a:rPr lang="en-US" sz="3200" spc="-5" dirty="0">
                <a:cs typeface="Calibri"/>
              </a:rPr>
              <a:t> </a:t>
            </a:r>
            <a:r>
              <a:rPr lang="en-US" sz="3200" spc="-5" dirty="0" err="1">
                <a:cs typeface="Calibri"/>
              </a:rPr>
              <a:t>na</a:t>
            </a:r>
            <a:r>
              <a:rPr lang="en-US" sz="3200" spc="-5" dirty="0">
                <a:cs typeface="Calibri"/>
              </a:rPr>
              <a:t> data </a:t>
            </a:r>
            <a:r>
              <a:rPr lang="en-US" sz="3200" spc="-5" dirty="0" err="1">
                <a:cs typeface="Calibri"/>
              </a:rPr>
              <a:t>ya</a:t>
            </a:r>
            <a:r>
              <a:rPr lang="en-US" sz="3200" spc="-5" dirty="0">
                <a:cs typeface="Calibri"/>
              </a:rPr>
              <a:t> </a:t>
            </a:r>
            <a:r>
              <a:rPr lang="en-US" sz="3200" spc="-5" dirty="0" err="1">
                <a:cs typeface="Calibri"/>
              </a:rPr>
              <a:t>wilaya</a:t>
            </a:r>
            <a:r>
              <a:rPr lang="en-US" sz="3200" spc="-5" dirty="0">
                <a:cs typeface="Calibri"/>
              </a:rPr>
              <a:t> </a:t>
            </a:r>
            <a:r>
              <a:rPr lang="en-US" sz="3200" spc="-5" dirty="0" err="1">
                <a:cs typeface="Calibri"/>
              </a:rPr>
              <a:t>inayoamua</a:t>
            </a:r>
            <a:r>
              <a:rPr lang="en-US" sz="3200" spc="-5" dirty="0">
                <a:cs typeface="Calibri"/>
              </a:rPr>
              <a:t> </a:t>
            </a:r>
            <a:r>
              <a:rPr lang="en-US" sz="3200" spc="-5" dirty="0" err="1">
                <a:cs typeface="Calibri"/>
              </a:rPr>
              <a:t>wanafunzi</a:t>
            </a:r>
            <a:r>
              <a:rPr lang="en-US" sz="3200" spc="-5" dirty="0">
                <a:cs typeface="Calibri"/>
              </a:rPr>
              <a:t> </a:t>
            </a:r>
            <a:r>
              <a:rPr lang="en-US" sz="3200" spc="-5" dirty="0" err="1">
                <a:cs typeface="Calibri"/>
              </a:rPr>
              <a:t>wanaostahiki</a:t>
            </a:r>
            <a:r>
              <a:rPr lang="en-US" sz="3200" spc="-5" dirty="0">
                <a:cs typeface="Calibri"/>
              </a:rPr>
              <a:t> </a:t>
            </a:r>
            <a:r>
              <a:rPr lang="en-US" sz="3200" spc="-5" dirty="0" err="1">
                <a:cs typeface="Calibri"/>
              </a:rPr>
              <a:t>kusafirishwa</a:t>
            </a:r>
            <a:endParaRPr lang="en-US" sz="3200" spc="-5" dirty="0">
              <a:cs typeface="Calibri"/>
            </a:endParaRPr>
          </a:p>
          <a:p>
            <a:pPr marL="38100" marR="30480">
              <a:lnSpc>
                <a:spcPct val="100000"/>
              </a:lnSpc>
              <a:spcBef>
                <a:spcPts val="100"/>
              </a:spcBef>
            </a:pPr>
            <a:endParaRPr lang="en-US" sz="3200" spc="-5" dirty="0">
              <a:cs typeface="Calibri"/>
            </a:endParaRPr>
          </a:p>
          <a:p>
            <a:pPr marL="38100" marR="30480">
              <a:lnSpc>
                <a:spcPct val="100000"/>
              </a:lnSpc>
              <a:spcBef>
                <a:spcPts val="100"/>
              </a:spcBef>
            </a:pPr>
            <a:r>
              <a:rPr lang="en-US" sz="3200" spc="-5" dirty="0">
                <a:cs typeface="Calibri"/>
              </a:rPr>
              <a:t>(KUMBUKA: </a:t>
            </a:r>
            <a:r>
              <a:rPr lang="en-US" sz="3200" spc="-5" dirty="0" err="1">
                <a:cs typeface="Calibri"/>
              </a:rPr>
              <a:t>Tafadhali</a:t>
            </a:r>
            <a:r>
              <a:rPr lang="en-US" sz="3200" spc="-5" dirty="0">
                <a:cs typeface="Calibri"/>
              </a:rPr>
              <a:t> </a:t>
            </a:r>
            <a:r>
              <a:rPr lang="en-US" sz="3200" spc="-5" dirty="0" err="1">
                <a:cs typeface="Calibri"/>
              </a:rPr>
              <a:t>sasisha</a:t>
            </a:r>
            <a:r>
              <a:rPr lang="en-US" sz="3200" spc="-5" dirty="0">
                <a:cs typeface="Calibri"/>
              </a:rPr>
              <a:t> </a:t>
            </a:r>
            <a:r>
              <a:rPr lang="en-US" sz="3200" spc="-5" dirty="0" err="1">
                <a:cs typeface="Calibri"/>
              </a:rPr>
              <a:t>anwani</a:t>
            </a:r>
            <a:r>
              <a:rPr lang="en-US" sz="3200" spc="-5" dirty="0">
                <a:cs typeface="Calibri"/>
              </a:rPr>
              <a:t> </a:t>
            </a:r>
            <a:r>
              <a:rPr lang="en-US" sz="3200" spc="-5" dirty="0" err="1">
                <a:cs typeface="Calibri"/>
              </a:rPr>
              <a:t>yako</a:t>
            </a:r>
            <a:r>
              <a:rPr lang="en-US" sz="3200" spc="-5" dirty="0">
                <a:cs typeface="Calibri"/>
              </a:rPr>
              <a:t> </a:t>
            </a:r>
            <a:r>
              <a:rPr lang="en-US" sz="3200" spc="-5" dirty="0" err="1">
                <a:cs typeface="Calibri"/>
              </a:rPr>
              <a:t>katika</a:t>
            </a:r>
            <a:r>
              <a:rPr lang="en-US" sz="3200" spc="-5" dirty="0">
                <a:cs typeface="Calibri"/>
              </a:rPr>
              <a:t> </a:t>
            </a:r>
            <a:r>
              <a:rPr lang="en-US" sz="3200" spc="-5" dirty="0" err="1">
                <a:cs typeface="Calibri"/>
              </a:rPr>
              <a:t>mfumo</a:t>
            </a:r>
            <a:r>
              <a:rPr lang="en-US" sz="3200" spc="-5" dirty="0">
                <a:cs typeface="Calibri"/>
              </a:rPr>
              <a:t> </a:t>
            </a:r>
            <a:r>
              <a:rPr lang="en-US" sz="3200" spc="-5" dirty="0" err="1">
                <a:cs typeface="Calibri"/>
              </a:rPr>
              <a:t>wetu</a:t>
            </a:r>
            <a:r>
              <a:rPr lang="en-US" sz="3200" spc="-5" dirty="0">
                <a:cs typeface="Calibri"/>
              </a:rPr>
              <a:t>)</a:t>
            </a:r>
            <a:endParaRPr sz="3200" dirty="0">
              <a:latin typeface="Calibri"/>
              <a:cs typeface="Calibri"/>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30225" y="735033"/>
            <a:ext cx="7849234" cy="629285"/>
          </a:xfrm>
          <a:prstGeom prst="rect">
            <a:avLst/>
          </a:prstGeom>
        </p:spPr>
        <p:txBody>
          <a:bodyPr vert="horz" wrap="square" lIns="0" tIns="13970" rIns="0" bIns="0" rtlCol="0">
            <a:spAutoFit/>
          </a:bodyPr>
          <a:lstStyle/>
          <a:p>
            <a:pPr marL="12700">
              <a:lnSpc>
                <a:spcPct val="100000"/>
              </a:lnSpc>
              <a:spcBef>
                <a:spcPts val="110"/>
              </a:spcBef>
            </a:pPr>
            <a:r>
              <a:rPr sz="3950" spc="-5" dirty="0"/>
              <a:t>Msaada</a:t>
            </a:r>
            <a:r>
              <a:rPr sz="3950" spc="-15" dirty="0"/>
              <a:t> </a:t>
            </a:r>
            <a:r>
              <a:rPr sz="3950" dirty="0"/>
              <a:t>na</a:t>
            </a:r>
            <a:r>
              <a:rPr sz="3950" spc="-5" dirty="0"/>
              <a:t> </a:t>
            </a:r>
            <a:r>
              <a:rPr sz="3950" spc="-10" dirty="0"/>
              <a:t>Rasilimali</a:t>
            </a:r>
            <a:r>
              <a:rPr sz="3950" spc="-15" dirty="0"/>
              <a:t> </a:t>
            </a:r>
            <a:r>
              <a:rPr sz="3950" spc="-30" dirty="0"/>
              <a:t>katika</a:t>
            </a:r>
            <a:r>
              <a:rPr sz="3950" dirty="0"/>
              <a:t> Shule</a:t>
            </a:r>
            <a:r>
              <a:rPr sz="3950" spc="-5" dirty="0"/>
              <a:t> </a:t>
            </a:r>
            <a:r>
              <a:rPr sz="3950" spc="-20" dirty="0"/>
              <a:t>yetu</a:t>
            </a:r>
            <a:endParaRPr sz="3950"/>
          </a:p>
        </p:txBody>
      </p:sp>
      <p:sp>
        <p:nvSpPr>
          <p:cNvPr id="3" name="object 3"/>
          <p:cNvSpPr txBox="1"/>
          <p:nvPr/>
        </p:nvSpPr>
        <p:spPr>
          <a:xfrm>
            <a:off x="530225" y="1819090"/>
            <a:ext cx="7317740" cy="3613810"/>
          </a:xfrm>
          <a:prstGeom prst="rect">
            <a:avLst/>
          </a:prstGeom>
        </p:spPr>
        <p:txBody>
          <a:bodyPr vert="horz" wrap="square" lIns="0" tIns="12700" rIns="0" bIns="0" rtlCol="0">
            <a:spAutoFit/>
          </a:bodyPr>
          <a:lstStyle/>
          <a:p>
            <a:pPr marL="514350" indent="-514350">
              <a:buAutoNum type="arabicPeriod"/>
            </a:pPr>
            <a:r>
              <a:rPr lang="en-US" dirty="0"/>
              <a:t>Family Support Specialist : Tia Hickson- (216)219-1098</a:t>
            </a:r>
          </a:p>
          <a:p>
            <a:pPr marL="400050" lvl="1" indent="0">
              <a:buNone/>
            </a:pPr>
            <a:r>
              <a:rPr lang="en-US" dirty="0"/>
              <a:t>				a</a:t>
            </a:r>
            <a:r>
              <a:rPr lang="en-US" b="1" dirty="0"/>
              <a:t>. We have a new program called Integrated Health Pilot Program- These program offers both mental and physical supports.  Below you will see the agencies we are partnered with for both categories.  If interested please contact Ms. Hickson or any administrator for a referral. </a:t>
            </a:r>
          </a:p>
          <a:p>
            <a:pPr marL="400050" lvl="1" indent="0">
              <a:buNone/>
            </a:pPr>
            <a:endParaRPr lang="en-US" b="1" dirty="0"/>
          </a:p>
          <a:p>
            <a:pPr marL="400050" lvl="1" indent="0">
              <a:buNone/>
            </a:pPr>
            <a:endParaRPr lang="en-US" b="1" dirty="0"/>
          </a:p>
          <a:p>
            <a:pPr marL="400050" lvl="1" indent="0">
              <a:buNone/>
            </a:pPr>
            <a:endParaRPr lang="en-US" b="1" dirty="0"/>
          </a:p>
          <a:p>
            <a:pPr marL="400050" lvl="1" indent="0">
              <a:buNone/>
            </a:pPr>
            <a:endParaRPr lang="en-US" dirty="0"/>
          </a:p>
          <a:p>
            <a:pPr marL="400050" lvl="1" indent="0">
              <a:buNone/>
            </a:pPr>
            <a:endParaRPr lang="en-US" dirty="0"/>
          </a:p>
          <a:p>
            <a:pPr marL="514350" indent="-514350">
              <a:buAutoNum type="arabicPeriod"/>
            </a:pPr>
            <a:r>
              <a:rPr lang="en-US" dirty="0"/>
              <a:t>School distress hotline (call or text) : (440) 373-7955</a:t>
            </a:r>
          </a:p>
          <a:p>
            <a:pPr marL="514350" indent="-514350">
              <a:buAutoNum type="arabicPeriod"/>
            </a:pPr>
            <a:r>
              <a:rPr lang="en-US" dirty="0"/>
              <a:t>Social Emotional Learning Coordinator: Alicia Patton – (216) 838-6050</a:t>
            </a:r>
            <a:endParaRPr lang="en-US" dirty="0">
              <a:solidFill>
                <a:srgbClr val="FF0000"/>
              </a:solidFill>
            </a:endParaRPr>
          </a:p>
        </p:txBody>
      </p:sp>
      <p:pic>
        <p:nvPicPr>
          <p:cNvPr id="4" name="Picture 3"/>
          <p:cNvPicPr>
            <a:picLocks noChangeAspect="1"/>
          </p:cNvPicPr>
          <p:nvPr/>
        </p:nvPicPr>
        <p:blipFill>
          <a:blip r:embed="rId2"/>
          <a:stretch>
            <a:fillRect/>
          </a:stretch>
        </p:blipFill>
        <p:spPr>
          <a:xfrm>
            <a:off x="1388288" y="3505200"/>
            <a:ext cx="6133108" cy="1237595"/>
          </a:xfrm>
          <a:prstGeom prst="rect">
            <a:avLst/>
          </a:prstGeom>
        </p:spPr>
      </p:pic>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630244" y="1055639"/>
            <a:ext cx="3878579" cy="629285"/>
          </a:xfrm>
          <a:prstGeom prst="rect">
            <a:avLst/>
          </a:prstGeom>
        </p:spPr>
        <p:txBody>
          <a:bodyPr vert="horz" wrap="square" lIns="0" tIns="13970" rIns="0" bIns="0" rtlCol="0">
            <a:spAutoFit/>
          </a:bodyPr>
          <a:lstStyle/>
          <a:p>
            <a:pPr marL="12700">
              <a:lnSpc>
                <a:spcPct val="100000"/>
              </a:lnSpc>
              <a:spcBef>
                <a:spcPts val="110"/>
              </a:spcBef>
            </a:pPr>
            <a:r>
              <a:rPr sz="3950" spc="-10" dirty="0"/>
              <a:t>Maswali</a:t>
            </a:r>
            <a:r>
              <a:rPr sz="3950" spc="-25" dirty="0"/>
              <a:t> </a:t>
            </a:r>
            <a:r>
              <a:rPr sz="3950" dirty="0"/>
              <a:t>na</a:t>
            </a:r>
            <a:r>
              <a:rPr sz="3950" spc="-20" dirty="0"/>
              <a:t> </a:t>
            </a:r>
            <a:r>
              <a:rPr sz="3950" spc="-5" dirty="0"/>
              <a:t>Majibu</a:t>
            </a:r>
            <a:endParaRPr sz="3950"/>
          </a:p>
        </p:txBody>
      </p:sp>
      <p:sp>
        <p:nvSpPr>
          <p:cNvPr id="3" name="object 3"/>
          <p:cNvSpPr txBox="1"/>
          <p:nvPr/>
        </p:nvSpPr>
        <p:spPr>
          <a:xfrm>
            <a:off x="542925" y="2202860"/>
            <a:ext cx="7715884" cy="480059"/>
          </a:xfrm>
          <a:prstGeom prst="rect">
            <a:avLst/>
          </a:prstGeom>
          <a:solidFill>
            <a:srgbClr val="F7F9FA"/>
          </a:solidFill>
        </p:spPr>
        <p:txBody>
          <a:bodyPr vert="horz" wrap="square" lIns="0" tIns="0" rIns="0" bIns="0" rtlCol="0">
            <a:spAutoFit/>
          </a:bodyPr>
          <a:lstStyle/>
          <a:p>
            <a:pPr>
              <a:lnSpc>
                <a:spcPts val="3365"/>
              </a:lnSpc>
            </a:pPr>
            <a:r>
              <a:rPr sz="2900" spc="-40" dirty="0">
                <a:solidFill>
                  <a:srgbClr val="202124"/>
                </a:solidFill>
                <a:latin typeface="Arial"/>
                <a:cs typeface="Arial"/>
              </a:rPr>
              <a:t>Tafadhali</a:t>
            </a:r>
            <a:r>
              <a:rPr sz="2900" spc="-20" dirty="0">
                <a:solidFill>
                  <a:srgbClr val="202124"/>
                </a:solidFill>
                <a:latin typeface="Arial"/>
                <a:cs typeface="Arial"/>
              </a:rPr>
              <a:t> </a:t>
            </a:r>
            <a:r>
              <a:rPr sz="2900" spc="-5" dirty="0">
                <a:solidFill>
                  <a:srgbClr val="202124"/>
                </a:solidFill>
                <a:latin typeface="Arial"/>
                <a:cs typeface="Arial"/>
              </a:rPr>
              <a:t>weka</a:t>
            </a:r>
            <a:r>
              <a:rPr sz="2900" spc="-20" dirty="0">
                <a:solidFill>
                  <a:srgbClr val="202124"/>
                </a:solidFill>
                <a:latin typeface="Arial"/>
                <a:cs typeface="Arial"/>
              </a:rPr>
              <a:t> </a:t>
            </a:r>
            <a:r>
              <a:rPr sz="2900" dirty="0">
                <a:solidFill>
                  <a:srgbClr val="202124"/>
                </a:solidFill>
                <a:latin typeface="Arial"/>
                <a:cs typeface="Arial"/>
              </a:rPr>
              <a:t>maswali</a:t>
            </a:r>
            <a:r>
              <a:rPr sz="2900" spc="-20" dirty="0">
                <a:solidFill>
                  <a:srgbClr val="202124"/>
                </a:solidFill>
                <a:latin typeface="Arial"/>
                <a:cs typeface="Arial"/>
              </a:rPr>
              <a:t> </a:t>
            </a:r>
            <a:r>
              <a:rPr sz="2900" dirty="0">
                <a:solidFill>
                  <a:srgbClr val="202124"/>
                </a:solidFill>
                <a:latin typeface="Arial"/>
                <a:cs typeface="Arial"/>
              </a:rPr>
              <a:t>yako</a:t>
            </a:r>
            <a:r>
              <a:rPr sz="2900" spc="-20" dirty="0">
                <a:solidFill>
                  <a:srgbClr val="202124"/>
                </a:solidFill>
                <a:latin typeface="Arial"/>
                <a:cs typeface="Arial"/>
              </a:rPr>
              <a:t> </a:t>
            </a:r>
            <a:r>
              <a:rPr sz="2900" spc="-5" dirty="0">
                <a:solidFill>
                  <a:srgbClr val="202124"/>
                </a:solidFill>
                <a:latin typeface="Arial"/>
                <a:cs typeface="Arial"/>
              </a:rPr>
              <a:t>au</a:t>
            </a:r>
            <a:r>
              <a:rPr sz="2900" spc="-20" dirty="0">
                <a:solidFill>
                  <a:srgbClr val="202124"/>
                </a:solidFill>
                <a:latin typeface="Arial"/>
                <a:cs typeface="Arial"/>
              </a:rPr>
              <a:t> </a:t>
            </a:r>
            <a:r>
              <a:rPr sz="2900" dirty="0">
                <a:solidFill>
                  <a:srgbClr val="202124"/>
                </a:solidFill>
                <a:latin typeface="Arial"/>
                <a:cs typeface="Arial"/>
              </a:rPr>
              <a:t>maoni</a:t>
            </a:r>
            <a:r>
              <a:rPr sz="2900" spc="-20" dirty="0">
                <a:solidFill>
                  <a:srgbClr val="202124"/>
                </a:solidFill>
                <a:latin typeface="Arial"/>
                <a:cs typeface="Arial"/>
              </a:rPr>
              <a:t> </a:t>
            </a:r>
            <a:r>
              <a:rPr sz="2900" dirty="0">
                <a:solidFill>
                  <a:srgbClr val="202124"/>
                </a:solidFill>
                <a:latin typeface="Arial"/>
                <a:cs typeface="Arial"/>
              </a:rPr>
              <a:t>kwenye</a:t>
            </a:r>
            <a:endParaRPr sz="2900">
              <a:latin typeface="Arial"/>
              <a:cs typeface="Arial"/>
            </a:endParaRPr>
          </a:p>
        </p:txBody>
      </p:sp>
      <p:sp>
        <p:nvSpPr>
          <p:cNvPr id="4" name="object 4"/>
          <p:cNvSpPr txBox="1"/>
          <p:nvPr/>
        </p:nvSpPr>
        <p:spPr>
          <a:xfrm>
            <a:off x="542925" y="2682702"/>
            <a:ext cx="2223135" cy="441959"/>
          </a:xfrm>
          <a:prstGeom prst="rect">
            <a:avLst/>
          </a:prstGeom>
          <a:solidFill>
            <a:srgbClr val="F7F9FA"/>
          </a:solidFill>
        </p:spPr>
        <p:txBody>
          <a:bodyPr vert="horz" wrap="square" lIns="0" tIns="0" rIns="0" bIns="0" rtlCol="0">
            <a:spAutoFit/>
          </a:bodyPr>
          <a:lstStyle/>
          <a:p>
            <a:pPr>
              <a:lnSpc>
                <a:spcPts val="3365"/>
              </a:lnSpc>
            </a:pPr>
            <a:r>
              <a:rPr sz="2900" dirty="0">
                <a:solidFill>
                  <a:srgbClr val="202124"/>
                </a:solidFill>
                <a:latin typeface="Arial"/>
                <a:cs typeface="Arial"/>
              </a:rPr>
              <a:t>mazungumzo</a:t>
            </a:r>
            <a:endParaRPr sz="2900">
              <a:latin typeface="Arial"/>
              <a:cs typeface="Arial"/>
            </a:endParaRPr>
          </a:p>
        </p:txBody>
      </p:sp>
      <p:sp>
        <p:nvSpPr>
          <p:cNvPr id="5" name="object 5"/>
          <p:cNvSpPr txBox="1"/>
          <p:nvPr/>
        </p:nvSpPr>
        <p:spPr>
          <a:xfrm>
            <a:off x="530225" y="3526983"/>
            <a:ext cx="7854950" cy="1849865"/>
          </a:xfrm>
          <a:prstGeom prst="rect">
            <a:avLst/>
          </a:prstGeom>
        </p:spPr>
        <p:txBody>
          <a:bodyPr vert="horz" wrap="square" lIns="0" tIns="107315" rIns="0" bIns="0" rtlCol="0">
            <a:spAutoFit/>
          </a:bodyPr>
          <a:lstStyle/>
          <a:p>
            <a:pPr marL="12700" marR="5080">
              <a:lnSpc>
                <a:spcPts val="3070"/>
              </a:lnSpc>
              <a:spcBef>
                <a:spcPts val="845"/>
              </a:spcBef>
            </a:pPr>
            <a:r>
              <a:rPr sz="3200" spc="-15" dirty="0">
                <a:latin typeface="Calibri"/>
                <a:cs typeface="Calibri"/>
              </a:rPr>
              <a:t>Ikiwa </a:t>
            </a:r>
            <a:r>
              <a:rPr sz="3200" spc="-5" dirty="0">
                <a:latin typeface="Calibri"/>
                <a:cs typeface="Calibri"/>
              </a:rPr>
              <a:t>unashiriki </a:t>
            </a:r>
            <a:r>
              <a:rPr sz="3200" spc="-15" dirty="0">
                <a:latin typeface="Calibri"/>
                <a:cs typeface="Calibri"/>
              </a:rPr>
              <a:t>kwa </a:t>
            </a:r>
            <a:r>
              <a:rPr sz="3200" spc="-5" dirty="0">
                <a:latin typeface="Calibri"/>
                <a:cs typeface="Calibri"/>
              </a:rPr>
              <a:t>simu, </a:t>
            </a:r>
            <a:r>
              <a:rPr sz="3200" spc="-15" dirty="0">
                <a:latin typeface="Calibri"/>
                <a:cs typeface="Calibri"/>
              </a:rPr>
              <a:t>tafadhali </a:t>
            </a:r>
            <a:r>
              <a:rPr sz="3200" spc="-10" dirty="0">
                <a:latin typeface="Calibri"/>
                <a:cs typeface="Calibri"/>
              </a:rPr>
              <a:t>tuma </a:t>
            </a:r>
            <a:r>
              <a:rPr sz="3200" spc="-5" dirty="0">
                <a:latin typeface="Calibri"/>
                <a:cs typeface="Calibri"/>
              </a:rPr>
              <a:t>barua </a:t>
            </a:r>
            <a:r>
              <a:rPr sz="3200" spc="-710" dirty="0">
                <a:latin typeface="Calibri"/>
                <a:cs typeface="Calibri"/>
              </a:rPr>
              <a:t> </a:t>
            </a:r>
            <a:r>
              <a:rPr sz="3200" spc="-5" dirty="0">
                <a:latin typeface="Calibri"/>
                <a:cs typeface="Calibri"/>
              </a:rPr>
              <a:t>pepe</a:t>
            </a:r>
            <a:r>
              <a:rPr sz="3200" spc="-10" dirty="0">
                <a:latin typeface="Calibri"/>
                <a:cs typeface="Calibri"/>
              </a:rPr>
              <a:t> maswali </a:t>
            </a:r>
            <a:r>
              <a:rPr sz="3200" spc="-40" dirty="0">
                <a:latin typeface="Calibri"/>
                <a:cs typeface="Calibri"/>
              </a:rPr>
              <a:t>yako</a:t>
            </a:r>
            <a:r>
              <a:rPr sz="3200" spc="-5" dirty="0">
                <a:latin typeface="Calibri"/>
                <a:cs typeface="Calibri"/>
              </a:rPr>
              <a:t> </a:t>
            </a:r>
            <a:r>
              <a:rPr sz="3200" dirty="0">
                <a:latin typeface="Calibri"/>
                <a:cs typeface="Calibri"/>
              </a:rPr>
              <a:t>au</a:t>
            </a:r>
            <a:r>
              <a:rPr sz="3200" spc="-10" dirty="0">
                <a:latin typeface="Calibri"/>
                <a:cs typeface="Calibri"/>
              </a:rPr>
              <a:t> maoni </a:t>
            </a:r>
            <a:r>
              <a:rPr sz="3200" spc="-15" dirty="0">
                <a:latin typeface="Calibri"/>
                <a:cs typeface="Calibri"/>
              </a:rPr>
              <a:t>kwa</a:t>
            </a:r>
            <a:endParaRPr sz="3200" dirty="0">
              <a:latin typeface="Calibri"/>
              <a:cs typeface="Calibri"/>
            </a:endParaRPr>
          </a:p>
          <a:p>
            <a:pPr>
              <a:lnSpc>
                <a:spcPct val="100000"/>
              </a:lnSpc>
              <a:spcBef>
                <a:spcPts val="5"/>
              </a:spcBef>
            </a:pPr>
            <a:endParaRPr sz="2950" dirty="0">
              <a:latin typeface="Calibri"/>
              <a:cs typeface="Calibri"/>
            </a:endParaRPr>
          </a:p>
          <a:p>
            <a:r>
              <a:rPr lang="en-US" sz="3200" dirty="0" smtClean="0">
                <a:solidFill>
                  <a:srgbClr val="FF0000"/>
                </a:solidFill>
                <a:hlinkClick r:id="rId2"/>
              </a:rPr>
              <a:t>Timothy.primus</a:t>
            </a:r>
            <a:r>
              <a:rPr lang="en-US" sz="3200" dirty="0" smtClean="0">
                <a:solidFill>
                  <a:srgbClr val="FF0000"/>
                </a:solidFill>
                <a:hlinkClick r:id="rId2"/>
              </a:rPr>
              <a:t>@clevelandmetroschools.org</a:t>
            </a:r>
            <a:r>
              <a:rPr lang="en-US" sz="3200" dirty="0" smtClean="0">
                <a:solidFill>
                  <a:srgbClr val="FF0000"/>
                </a:solidFill>
              </a:rPr>
              <a:t> </a:t>
            </a:r>
            <a:endParaRPr lang="en-US" sz="3200" dirty="0">
              <a:solidFill>
                <a:srgbClr val="FF0000"/>
              </a:solidFill>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3010727" y="1055639"/>
            <a:ext cx="3119755" cy="629285"/>
          </a:xfrm>
          <a:prstGeom prst="rect">
            <a:avLst/>
          </a:prstGeom>
        </p:spPr>
        <p:txBody>
          <a:bodyPr vert="horz" wrap="square" lIns="0" tIns="13970" rIns="0" bIns="0" rtlCol="0">
            <a:spAutoFit/>
          </a:bodyPr>
          <a:lstStyle/>
          <a:p>
            <a:pPr marL="12700">
              <a:lnSpc>
                <a:spcPct val="100000"/>
              </a:lnSpc>
              <a:spcBef>
                <a:spcPts val="110"/>
              </a:spcBef>
            </a:pPr>
            <a:r>
              <a:rPr sz="3950" spc="-20" dirty="0"/>
              <a:t>Kufunga</a:t>
            </a:r>
            <a:r>
              <a:rPr sz="3950" spc="-75" dirty="0"/>
              <a:t> </a:t>
            </a:r>
            <a:r>
              <a:rPr sz="3950" dirty="0"/>
              <a:t>Maoni</a:t>
            </a:r>
            <a:endParaRPr sz="395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938630" y="667128"/>
            <a:ext cx="3387090" cy="568325"/>
          </a:xfrm>
          <a:prstGeom prst="rect">
            <a:avLst/>
          </a:prstGeom>
        </p:spPr>
        <p:txBody>
          <a:bodyPr vert="horz" wrap="square" lIns="0" tIns="13970" rIns="0" bIns="0" rtlCol="0">
            <a:spAutoFit/>
          </a:bodyPr>
          <a:lstStyle/>
          <a:p>
            <a:pPr marL="12700">
              <a:lnSpc>
                <a:spcPct val="100000"/>
              </a:lnSpc>
              <a:spcBef>
                <a:spcPts val="110"/>
              </a:spcBef>
            </a:pPr>
            <a:r>
              <a:rPr sz="3550" dirty="0"/>
              <a:t>Vipaumbele</a:t>
            </a:r>
            <a:r>
              <a:rPr sz="3550" spc="-80" dirty="0"/>
              <a:t> </a:t>
            </a:r>
            <a:r>
              <a:rPr sz="3550" spc="-25" dirty="0"/>
              <a:t>Vyetu</a:t>
            </a:r>
            <a:endParaRPr sz="3550"/>
          </a:p>
        </p:txBody>
      </p:sp>
      <p:sp>
        <p:nvSpPr>
          <p:cNvPr id="3" name="object 3"/>
          <p:cNvSpPr txBox="1"/>
          <p:nvPr/>
        </p:nvSpPr>
        <p:spPr>
          <a:xfrm>
            <a:off x="530225" y="1397856"/>
            <a:ext cx="7989570" cy="3836670"/>
          </a:xfrm>
          <a:prstGeom prst="rect">
            <a:avLst/>
          </a:prstGeom>
        </p:spPr>
        <p:txBody>
          <a:bodyPr vert="horz" wrap="square" lIns="0" tIns="12700" rIns="0" bIns="0" rtlCol="0">
            <a:spAutoFit/>
          </a:bodyPr>
          <a:lstStyle/>
          <a:p>
            <a:pPr marL="469900" indent="-389890">
              <a:lnSpc>
                <a:spcPct val="100000"/>
              </a:lnSpc>
              <a:spcBef>
                <a:spcPts val="100"/>
              </a:spcBef>
              <a:buFont typeface="Arial"/>
              <a:buChar char="●"/>
              <a:tabLst>
                <a:tab pos="469265" algn="l"/>
                <a:tab pos="469900" algn="l"/>
              </a:tabLst>
            </a:pPr>
            <a:r>
              <a:rPr sz="2100" spc="-10" dirty="0">
                <a:latin typeface="Calibri"/>
                <a:cs typeface="Calibri"/>
              </a:rPr>
              <a:t>Kudumisha afya,</a:t>
            </a:r>
            <a:r>
              <a:rPr sz="2100" spc="-5" dirty="0">
                <a:latin typeface="Calibri"/>
                <a:cs typeface="Calibri"/>
              </a:rPr>
              <a:t> usalama, na </a:t>
            </a:r>
            <a:r>
              <a:rPr sz="2100" spc="-15" dirty="0">
                <a:latin typeface="Calibri"/>
                <a:cs typeface="Calibri"/>
              </a:rPr>
              <a:t>ustawi</a:t>
            </a:r>
            <a:r>
              <a:rPr sz="2100" spc="-5" dirty="0">
                <a:latin typeface="Calibri"/>
                <a:cs typeface="Calibri"/>
              </a:rPr>
              <a:t> </a:t>
            </a:r>
            <a:r>
              <a:rPr sz="2100" spc="-15" dirty="0">
                <a:latin typeface="Calibri"/>
                <a:cs typeface="Calibri"/>
              </a:rPr>
              <a:t>wa</a:t>
            </a:r>
            <a:r>
              <a:rPr sz="2100" spc="-5" dirty="0">
                <a:latin typeface="Calibri"/>
                <a:cs typeface="Calibri"/>
              </a:rPr>
              <a:t> wasomi na </a:t>
            </a:r>
            <a:r>
              <a:rPr sz="2100" spc="-20" dirty="0">
                <a:latin typeface="Calibri"/>
                <a:cs typeface="Calibri"/>
              </a:rPr>
              <a:t>wafanyakazi</a:t>
            </a:r>
            <a:r>
              <a:rPr sz="2100" spc="-5" dirty="0">
                <a:latin typeface="Calibri"/>
                <a:cs typeface="Calibri"/>
              </a:rPr>
              <a:t> </a:t>
            </a:r>
            <a:r>
              <a:rPr sz="2100" spc="-15" dirty="0">
                <a:latin typeface="Calibri"/>
                <a:cs typeface="Calibri"/>
              </a:rPr>
              <a:t>wetu</a:t>
            </a:r>
            <a:endParaRPr sz="2100">
              <a:latin typeface="Calibri"/>
              <a:cs typeface="Calibri"/>
            </a:endParaRPr>
          </a:p>
          <a:p>
            <a:pPr marL="469900" marR="5080" indent="-389890">
              <a:lnSpc>
                <a:spcPct val="100000"/>
              </a:lnSpc>
              <a:buFont typeface="Arial"/>
              <a:buChar char="●"/>
              <a:tabLst>
                <a:tab pos="469265" algn="l"/>
                <a:tab pos="469900" algn="l"/>
              </a:tabLst>
            </a:pPr>
            <a:r>
              <a:rPr sz="2100" spc="-10" dirty="0">
                <a:latin typeface="Calibri"/>
                <a:cs typeface="Calibri"/>
              </a:rPr>
              <a:t>Mfano</a:t>
            </a:r>
            <a:r>
              <a:rPr sz="2100" spc="-5" dirty="0">
                <a:latin typeface="Calibri"/>
                <a:cs typeface="Calibri"/>
              </a:rPr>
              <a:t> </a:t>
            </a:r>
            <a:r>
              <a:rPr sz="2100" spc="-15" dirty="0">
                <a:latin typeface="Calibri"/>
                <a:cs typeface="Calibri"/>
              </a:rPr>
              <a:t>wa</a:t>
            </a:r>
            <a:r>
              <a:rPr sz="2100" dirty="0">
                <a:latin typeface="Calibri"/>
                <a:cs typeface="Calibri"/>
              </a:rPr>
              <a:t> </a:t>
            </a:r>
            <a:r>
              <a:rPr sz="2100" spc="-15" dirty="0">
                <a:latin typeface="Calibri"/>
                <a:cs typeface="Calibri"/>
              </a:rPr>
              <a:t>ubora</a:t>
            </a:r>
            <a:r>
              <a:rPr sz="2100" spc="-5" dirty="0">
                <a:latin typeface="Calibri"/>
                <a:cs typeface="Calibri"/>
              </a:rPr>
              <a:t> </a:t>
            </a:r>
            <a:r>
              <a:rPr sz="2100" spc="-20" dirty="0">
                <a:latin typeface="Calibri"/>
                <a:cs typeface="Calibri"/>
              </a:rPr>
              <a:t>katika</a:t>
            </a:r>
            <a:r>
              <a:rPr sz="2100" dirty="0">
                <a:latin typeface="Calibri"/>
                <a:cs typeface="Calibri"/>
              </a:rPr>
              <a:t> </a:t>
            </a:r>
            <a:r>
              <a:rPr sz="2100" spc="-15" dirty="0">
                <a:latin typeface="Calibri"/>
                <a:cs typeface="Calibri"/>
              </a:rPr>
              <a:t>kujifunza</a:t>
            </a:r>
            <a:r>
              <a:rPr sz="2100" spc="-5" dirty="0">
                <a:latin typeface="Calibri"/>
                <a:cs typeface="Calibri"/>
              </a:rPr>
              <a:t> na</a:t>
            </a:r>
            <a:r>
              <a:rPr sz="2100" dirty="0">
                <a:latin typeface="Calibri"/>
                <a:cs typeface="Calibri"/>
              </a:rPr>
              <a:t> </a:t>
            </a:r>
            <a:r>
              <a:rPr sz="2100" spc="-10" dirty="0">
                <a:latin typeface="Calibri"/>
                <a:cs typeface="Calibri"/>
              </a:rPr>
              <a:t>kufundisha,</a:t>
            </a:r>
            <a:r>
              <a:rPr sz="2100" dirty="0">
                <a:latin typeface="Calibri"/>
                <a:cs typeface="Calibri"/>
              </a:rPr>
              <a:t> </a:t>
            </a:r>
            <a:r>
              <a:rPr sz="2100" spc="-15" dirty="0">
                <a:latin typeface="Calibri"/>
                <a:cs typeface="Calibri"/>
              </a:rPr>
              <a:t>kujazwa</a:t>
            </a:r>
            <a:r>
              <a:rPr sz="2100" spc="-5" dirty="0">
                <a:latin typeface="Calibri"/>
                <a:cs typeface="Calibri"/>
              </a:rPr>
              <a:t> na</a:t>
            </a:r>
            <a:r>
              <a:rPr sz="2100" dirty="0">
                <a:latin typeface="Calibri"/>
                <a:cs typeface="Calibri"/>
              </a:rPr>
              <a:t> </a:t>
            </a:r>
            <a:r>
              <a:rPr sz="2100" spc="-10" dirty="0">
                <a:latin typeface="Calibri"/>
                <a:cs typeface="Calibri"/>
              </a:rPr>
              <a:t>furaha</a:t>
            </a:r>
            <a:r>
              <a:rPr sz="2100" spc="-5" dirty="0">
                <a:latin typeface="Calibri"/>
                <a:cs typeface="Calibri"/>
              </a:rPr>
              <a:t> na </a:t>
            </a:r>
            <a:r>
              <a:rPr sz="2100" spc="-459" dirty="0">
                <a:latin typeface="Calibri"/>
                <a:cs typeface="Calibri"/>
              </a:rPr>
              <a:t> </a:t>
            </a:r>
            <a:r>
              <a:rPr sz="2100" spc="-10" dirty="0">
                <a:latin typeface="Calibri"/>
                <a:cs typeface="Calibri"/>
              </a:rPr>
              <a:t>kupangiliwa kwa</a:t>
            </a:r>
            <a:r>
              <a:rPr sz="2100" spc="-5" dirty="0">
                <a:latin typeface="Calibri"/>
                <a:cs typeface="Calibri"/>
              </a:rPr>
              <a:t> </a:t>
            </a:r>
            <a:r>
              <a:rPr sz="2100" spc="-10" dirty="0">
                <a:latin typeface="Calibri"/>
                <a:cs typeface="Calibri"/>
              </a:rPr>
              <a:t>mtaala</a:t>
            </a:r>
            <a:r>
              <a:rPr sz="2100" spc="-5" dirty="0">
                <a:latin typeface="Calibri"/>
                <a:cs typeface="Calibri"/>
              </a:rPr>
              <a:t> </a:t>
            </a:r>
            <a:r>
              <a:rPr sz="2100" spc="-15" dirty="0">
                <a:latin typeface="Calibri"/>
                <a:cs typeface="Calibri"/>
              </a:rPr>
              <a:t>wa</a:t>
            </a:r>
            <a:r>
              <a:rPr sz="2100" spc="-5" dirty="0">
                <a:latin typeface="Calibri"/>
                <a:cs typeface="Calibri"/>
              </a:rPr>
              <a:t> msingi</a:t>
            </a:r>
            <a:r>
              <a:rPr sz="2100" spc="-10" dirty="0">
                <a:latin typeface="Calibri"/>
                <a:cs typeface="Calibri"/>
              </a:rPr>
              <a:t> uliounganishwa</a:t>
            </a:r>
            <a:endParaRPr sz="2100">
              <a:latin typeface="Calibri"/>
              <a:cs typeface="Calibri"/>
            </a:endParaRPr>
          </a:p>
          <a:p>
            <a:pPr marL="469900" marR="112395" indent="-389890">
              <a:lnSpc>
                <a:spcPct val="100000"/>
              </a:lnSpc>
              <a:buFont typeface="Arial"/>
              <a:buChar char="●"/>
              <a:tabLst>
                <a:tab pos="469265" algn="l"/>
                <a:tab pos="469900" algn="l"/>
              </a:tabLst>
            </a:pPr>
            <a:r>
              <a:rPr sz="2100" b="1" spc="-10" dirty="0">
                <a:latin typeface="Calibri"/>
                <a:cs typeface="Calibri"/>
              </a:rPr>
              <a:t>Kusaidia</a:t>
            </a:r>
            <a:r>
              <a:rPr sz="2100" b="1" spc="-5" dirty="0">
                <a:latin typeface="Calibri"/>
                <a:cs typeface="Calibri"/>
              </a:rPr>
              <a:t> </a:t>
            </a:r>
            <a:r>
              <a:rPr sz="2100" b="1" spc="-10" dirty="0">
                <a:latin typeface="Calibri"/>
                <a:cs typeface="Calibri"/>
              </a:rPr>
              <a:t>wasomi</a:t>
            </a:r>
            <a:r>
              <a:rPr sz="2100" b="1" dirty="0">
                <a:latin typeface="Calibri"/>
                <a:cs typeface="Calibri"/>
              </a:rPr>
              <a:t> </a:t>
            </a:r>
            <a:r>
              <a:rPr sz="2100" b="1" spc="-10" dirty="0">
                <a:latin typeface="Calibri"/>
                <a:cs typeface="Calibri"/>
              </a:rPr>
              <a:t>wetu,</a:t>
            </a:r>
            <a:r>
              <a:rPr sz="2100" b="1" dirty="0">
                <a:latin typeface="Calibri"/>
                <a:cs typeface="Calibri"/>
              </a:rPr>
              <a:t> </a:t>
            </a:r>
            <a:r>
              <a:rPr sz="2100" b="1" spc="-20" dirty="0">
                <a:latin typeface="Calibri"/>
                <a:cs typeface="Calibri"/>
              </a:rPr>
              <a:t>wafanyakazi,</a:t>
            </a:r>
            <a:r>
              <a:rPr sz="2100" b="1" dirty="0">
                <a:latin typeface="Calibri"/>
                <a:cs typeface="Calibri"/>
              </a:rPr>
              <a:t> </a:t>
            </a:r>
            <a:r>
              <a:rPr sz="2100" b="1" spc="-5" dirty="0">
                <a:latin typeface="Calibri"/>
                <a:cs typeface="Calibri"/>
              </a:rPr>
              <a:t>na</a:t>
            </a:r>
            <a:r>
              <a:rPr sz="2100" b="1" dirty="0">
                <a:latin typeface="Calibri"/>
                <a:cs typeface="Calibri"/>
              </a:rPr>
              <a:t> </a:t>
            </a:r>
            <a:r>
              <a:rPr sz="2100" b="1" spc="-10" dirty="0">
                <a:latin typeface="Calibri"/>
                <a:cs typeface="Calibri"/>
              </a:rPr>
              <a:t>familia</a:t>
            </a:r>
            <a:r>
              <a:rPr sz="2100" b="1" spc="-5" dirty="0">
                <a:latin typeface="Calibri"/>
                <a:cs typeface="Calibri"/>
              </a:rPr>
              <a:t> </a:t>
            </a:r>
            <a:r>
              <a:rPr sz="2100" b="1" spc="-15" dirty="0">
                <a:latin typeface="Calibri"/>
                <a:cs typeface="Calibri"/>
              </a:rPr>
              <a:t>wanapozoea</a:t>
            </a:r>
            <a:r>
              <a:rPr sz="2100" b="1" dirty="0">
                <a:latin typeface="Calibri"/>
                <a:cs typeface="Calibri"/>
              </a:rPr>
              <a:t> </a:t>
            </a:r>
            <a:r>
              <a:rPr sz="2100" b="1" spc="-5" dirty="0">
                <a:latin typeface="Calibri"/>
                <a:cs typeface="Calibri"/>
              </a:rPr>
              <a:t>mbinu </a:t>
            </a:r>
            <a:r>
              <a:rPr sz="2100" b="1" spc="-459" dirty="0">
                <a:latin typeface="Calibri"/>
                <a:cs typeface="Calibri"/>
              </a:rPr>
              <a:t> </a:t>
            </a:r>
            <a:r>
              <a:rPr sz="2100" b="1" spc="-15" dirty="0">
                <a:latin typeface="Calibri"/>
                <a:cs typeface="Calibri"/>
              </a:rPr>
              <a:t>mpya</a:t>
            </a:r>
            <a:r>
              <a:rPr sz="2100" b="1" spc="-10" dirty="0">
                <a:latin typeface="Calibri"/>
                <a:cs typeface="Calibri"/>
              </a:rPr>
              <a:t> </a:t>
            </a:r>
            <a:r>
              <a:rPr sz="2100" b="1" spc="-5" dirty="0">
                <a:latin typeface="Calibri"/>
                <a:cs typeface="Calibri"/>
              </a:rPr>
              <a:t>na midundo </a:t>
            </a:r>
            <a:r>
              <a:rPr sz="2100" b="1" spc="-20" dirty="0">
                <a:latin typeface="Calibri"/>
                <a:cs typeface="Calibri"/>
              </a:rPr>
              <a:t>ya</a:t>
            </a:r>
            <a:r>
              <a:rPr sz="2100" b="1" spc="-5" dirty="0">
                <a:latin typeface="Calibri"/>
                <a:cs typeface="Calibri"/>
              </a:rPr>
              <a:t> </a:t>
            </a:r>
            <a:r>
              <a:rPr sz="2100" b="1" spc="-10" dirty="0">
                <a:latin typeface="Calibri"/>
                <a:cs typeface="Calibri"/>
              </a:rPr>
              <a:t>kujifunza </a:t>
            </a:r>
            <a:r>
              <a:rPr sz="2100" b="1" spc="-5" dirty="0">
                <a:latin typeface="Calibri"/>
                <a:cs typeface="Calibri"/>
              </a:rPr>
              <a:t>na </a:t>
            </a:r>
            <a:r>
              <a:rPr sz="2100" b="1" spc="-10" dirty="0">
                <a:latin typeface="Calibri"/>
                <a:cs typeface="Calibri"/>
              </a:rPr>
              <a:t>kufundisha</a:t>
            </a:r>
            <a:endParaRPr sz="2100">
              <a:latin typeface="Calibri"/>
              <a:cs typeface="Calibri"/>
            </a:endParaRPr>
          </a:p>
          <a:p>
            <a:pPr marL="469900" marR="592455" indent="-389890">
              <a:lnSpc>
                <a:spcPct val="100000"/>
              </a:lnSpc>
              <a:buFont typeface="Arial"/>
              <a:buChar char="●"/>
              <a:tabLst>
                <a:tab pos="469265" algn="l"/>
                <a:tab pos="469900" algn="l"/>
              </a:tabLst>
            </a:pPr>
            <a:r>
              <a:rPr sz="2100" spc="-10" dirty="0">
                <a:latin typeface="Calibri"/>
                <a:cs typeface="Calibri"/>
              </a:rPr>
              <a:t>Kuhakikisha</a:t>
            </a:r>
            <a:r>
              <a:rPr sz="2100" spc="-5" dirty="0">
                <a:latin typeface="Calibri"/>
                <a:cs typeface="Calibri"/>
              </a:rPr>
              <a:t> </a:t>
            </a:r>
            <a:r>
              <a:rPr sz="2100" spc="-10" dirty="0">
                <a:latin typeface="Calibri"/>
                <a:cs typeface="Calibri"/>
              </a:rPr>
              <a:t>ufanisi</a:t>
            </a:r>
            <a:r>
              <a:rPr sz="2100" spc="-5" dirty="0">
                <a:latin typeface="Calibri"/>
                <a:cs typeface="Calibri"/>
              </a:rPr>
              <a:t> </a:t>
            </a:r>
            <a:r>
              <a:rPr sz="2100" spc="-15" dirty="0">
                <a:latin typeface="Calibri"/>
                <a:cs typeface="Calibri"/>
              </a:rPr>
              <a:t>wa</a:t>
            </a:r>
            <a:r>
              <a:rPr sz="2100" spc="-5" dirty="0">
                <a:latin typeface="Calibri"/>
                <a:cs typeface="Calibri"/>
              </a:rPr>
              <a:t> kiuutumishi</a:t>
            </a:r>
            <a:r>
              <a:rPr sz="2100" dirty="0">
                <a:latin typeface="Calibri"/>
                <a:cs typeface="Calibri"/>
              </a:rPr>
              <a:t> </a:t>
            </a:r>
            <a:r>
              <a:rPr sz="2100" spc="-20" dirty="0">
                <a:latin typeface="Calibri"/>
                <a:cs typeface="Calibri"/>
              </a:rPr>
              <a:t>katika</a:t>
            </a:r>
            <a:r>
              <a:rPr sz="2100" spc="-5" dirty="0">
                <a:latin typeface="Calibri"/>
                <a:cs typeface="Calibri"/>
              </a:rPr>
              <a:t> </a:t>
            </a:r>
            <a:r>
              <a:rPr sz="2100" spc="-10" dirty="0">
                <a:latin typeface="Calibri"/>
                <a:cs typeface="Calibri"/>
              </a:rPr>
              <a:t>shirika</a:t>
            </a:r>
            <a:r>
              <a:rPr sz="2100" spc="-5" dirty="0">
                <a:latin typeface="Calibri"/>
                <a:cs typeface="Calibri"/>
              </a:rPr>
              <a:t> ili </a:t>
            </a:r>
            <a:r>
              <a:rPr sz="2100" spc="-10" dirty="0">
                <a:latin typeface="Calibri"/>
                <a:cs typeface="Calibri"/>
              </a:rPr>
              <a:t>kuhamasisha </a:t>
            </a:r>
            <a:r>
              <a:rPr sz="2100" spc="-459" dirty="0">
                <a:latin typeface="Calibri"/>
                <a:cs typeface="Calibri"/>
              </a:rPr>
              <a:t> </a:t>
            </a:r>
            <a:r>
              <a:rPr sz="2100" spc="-15" dirty="0">
                <a:latin typeface="Calibri"/>
                <a:cs typeface="Calibri"/>
              </a:rPr>
              <a:t>kubadilika</a:t>
            </a:r>
            <a:r>
              <a:rPr sz="2100" spc="-10" dirty="0">
                <a:latin typeface="Calibri"/>
                <a:cs typeface="Calibri"/>
              </a:rPr>
              <a:t> </a:t>
            </a:r>
            <a:r>
              <a:rPr sz="2100" spc="-5" dirty="0">
                <a:latin typeface="Calibri"/>
                <a:cs typeface="Calibri"/>
              </a:rPr>
              <a:t>na </a:t>
            </a:r>
            <a:r>
              <a:rPr sz="2100" spc="-15" dirty="0">
                <a:latin typeface="Calibri"/>
                <a:cs typeface="Calibri"/>
              </a:rPr>
              <a:t>afya</a:t>
            </a:r>
            <a:r>
              <a:rPr sz="2100" spc="-5" dirty="0">
                <a:latin typeface="Calibri"/>
                <a:cs typeface="Calibri"/>
              </a:rPr>
              <a:t> </a:t>
            </a:r>
            <a:r>
              <a:rPr sz="2100" spc="-20" dirty="0">
                <a:latin typeface="Calibri"/>
                <a:cs typeface="Calibri"/>
              </a:rPr>
              <a:t>ya</a:t>
            </a:r>
            <a:r>
              <a:rPr sz="2100" spc="-5" dirty="0">
                <a:latin typeface="Calibri"/>
                <a:cs typeface="Calibri"/>
              </a:rPr>
              <a:t> </a:t>
            </a:r>
            <a:r>
              <a:rPr sz="2100" spc="-15" dirty="0">
                <a:latin typeface="Calibri"/>
                <a:cs typeface="Calibri"/>
              </a:rPr>
              <a:t>kifedha</a:t>
            </a:r>
            <a:endParaRPr sz="2100">
              <a:latin typeface="Calibri"/>
              <a:cs typeface="Calibri"/>
            </a:endParaRPr>
          </a:p>
          <a:p>
            <a:pPr marL="469900" marR="356870" indent="-389890">
              <a:lnSpc>
                <a:spcPct val="100000"/>
              </a:lnSpc>
              <a:buFont typeface="Arial"/>
              <a:buChar char="●"/>
              <a:tabLst>
                <a:tab pos="469265" algn="l"/>
                <a:tab pos="469900" algn="l"/>
              </a:tabLst>
            </a:pPr>
            <a:r>
              <a:rPr sz="2100" spc="-10" dirty="0">
                <a:latin typeface="Calibri"/>
                <a:cs typeface="Calibri"/>
              </a:rPr>
              <a:t>Kushirikiana</a:t>
            </a:r>
            <a:r>
              <a:rPr sz="2100" spc="-5" dirty="0">
                <a:latin typeface="Calibri"/>
                <a:cs typeface="Calibri"/>
              </a:rPr>
              <a:t> na </a:t>
            </a:r>
            <a:r>
              <a:rPr sz="2100" spc="-10" dirty="0">
                <a:latin typeface="Calibri"/>
                <a:cs typeface="Calibri"/>
              </a:rPr>
              <a:t>mashirika</a:t>
            </a:r>
            <a:r>
              <a:rPr sz="2100" spc="-5" dirty="0">
                <a:latin typeface="Calibri"/>
                <a:cs typeface="Calibri"/>
              </a:rPr>
              <a:t> </a:t>
            </a:r>
            <a:r>
              <a:rPr sz="2100" spc="-20" dirty="0">
                <a:latin typeface="Calibri"/>
                <a:cs typeface="Calibri"/>
              </a:rPr>
              <a:t>ya</a:t>
            </a:r>
            <a:r>
              <a:rPr sz="2100" spc="-5" dirty="0">
                <a:latin typeface="Calibri"/>
                <a:cs typeface="Calibri"/>
              </a:rPr>
              <a:t> jamii na </a:t>
            </a:r>
            <a:r>
              <a:rPr sz="2100" spc="-10" dirty="0">
                <a:latin typeface="Calibri"/>
                <a:cs typeface="Calibri"/>
              </a:rPr>
              <a:t>kupanua</a:t>
            </a:r>
            <a:r>
              <a:rPr sz="2100" spc="-5" dirty="0">
                <a:latin typeface="Calibri"/>
                <a:cs typeface="Calibri"/>
              </a:rPr>
              <a:t> mali </a:t>
            </a:r>
            <a:r>
              <a:rPr sz="2100" spc="-20" dirty="0">
                <a:latin typeface="Calibri"/>
                <a:cs typeface="Calibri"/>
              </a:rPr>
              <a:t>za</a:t>
            </a:r>
            <a:r>
              <a:rPr sz="2100" spc="-5" dirty="0">
                <a:latin typeface="Calibri"/>
                <a:cs typeface="Calibri"/>
              </a:rPr>
              <a:t> ndani </a:t>
            </a:r>
            <a:r>
              <a:rPr sz="2100" spc="-10" dirty="0">
                <a:latin typeface="Calibri"/>
                <a:cs typeface="Calibri"/>
              </a:rPr>
              <a:t>kwa </a:t>
            </a:r>
            <a:r>
              <a:rPr sz="2100" spc="-5" dirty="0">
                <a:latin typeface="Calibri"/>
                <a:cs typeface="Calibri"/>
              </a:rPr>
              <a:t> kikamilifu</a:t>
            </a:r>
            <a:r>
              <a:rPr sz="2100" spc="-10" dirty="0">
                <a:latin typeface="Calibri"/>
                <a:cs typeface="Calibri"/>
              </a:rPr>
              <a:t> zaidi</a:t>
            </a:r>
            <a:r>
              <a:rPr sz="2100" spc="-5" dirty="0">
                <a:latin typeface="Calibri"/>
                <a:cs typeface="Calibri"/>
              </a:rPr>
              <a:t> na </a:t>
            </a:r>
            <a:r>
              <a:rPr sz="2100" spc="-10" dirty="0">
                <a:latin typeface="Calibri"/>
                <a:cs typeface="Calibri"/>
              </a:rPr>
              <a:t>kwa usawa</a:t>
            </a:r>
            <a:r>
              <a:rPr sz="2100" spc="-5" dirty="0">
                <a:latin typeface="Calibri"/>
                <a:cs typeface="Calibri"/>
              </a:rPr>
              <a:t> </a:t>
            </a:r>
            <a:r>
              <a:rPr sz="2100" spc="-10" dirty="0">
                <a:latin typeface="Calibri"/>
                <a:cs typeface="Calibri"/>
              </a:rPr>
              <a:t>kusaidia</a:t>
            </a:r>
            <a:r>
              <a:rPr sz="2100" spc="-5" dirty="0">
                <a:latin typeface="Calibri"/>
                <a:cs typeface="Calibri"/>
              </a:rPr>
              <a:t> wasomi</a:t>
            </a:r>
            <a:r>
              <a:rPr sz="2100" spc="-10" dirty="0">
                <a:latin typeface="Calibri"/>
                <a:cs typeface="Calibri"/>
              </a:rPr>
              <a:t> wetu</a:t>
            </a:r>
            <a:r>
              <a:rPr sz="2100" spc="-5" dirty="0">
                <a:latin typeface="Calibri"/>
                <a:cs typeface="Calibri"/>
              </a:rPr>
              <a:t> na </a:t>
            </a:r>
            <a:r>
              <a:rPr sz="2100" spc="-10" dirty="0">
                <a:latin typeface="Calibri"/>
                <a:cs typeface="Calibri"/>
              </a:rPr>
              <a:t>familia</a:t>
            </a:r>
            <a:r>
              <a:rPr sz="2100" spc="-5" dirty="0">
                <a:latin typeface="Calibri"/>
                <a:cs typeface="Calibri"/>
              </a:rPr>
              <a:t> </a:t>
            </a:r>
            <a:r>
              <a:rPr sz="2100" spc="-15" dirty="0">
                <a:latin typeface="Calibri"/>
                <a:cs typeface="Calibri"/>
              </a:rPr>
              <a:t>zao</a:t>
            </a:r>
            <a:endParaRPr sz="2100">
              <a:latin typeface="Calibri"/>
              <a:cs typeface="Calibri"/>
            </a:endParaRPr>
          </a:p>
          <a:p>
            <a:pPr marL="12700" marR="32384">
              <a:lnSpc>
                <a:spcPct val="100000"/>
              </a:lnSpc>
            </a:pPr>
            <a:r>
              <a:rPr sz="2100" spc="-5" dirty="0">
                <a:latin typeface="Calibri"/>
                <a:cs typeface="Calibri"/>
              </a:rPr>
              <a:t>Ili </a:t>
            </a:r>
            <a:r>
              <a:rPr sz="2100" spc="-10" dirty="0">
                <a:latin typeface="Calibri"/>
                <a:cs typeface="Calibri"/>
              </a:rPr>
              <a:t>kuona</a:t>
            </a:r>
            <a:r>
              <a:rPr sz="2100" spc="-5" dirty="0">
                <a:latin typeface="Calibri"/>
                <a:cs typeface="Calibri"/>
              </a:rPr>
              <a:t> </a:t>
            </a:r>
            <a:r>
              <a:rPr sz="2100" spc="-15" dirty="0">
                <a:latin typeface="Calibri"/>
                <a:cs typeface="Calibri"/>
              </a:rPr>
              <a:t>maelezo</a:t>
            </a:r>
            <a:r>
              <a:rPr sz="2100" spc="-5" dirty="0">
                <a:latin typeface="Calibri"/>
                <a:cs typeface="Calibri"/>
              </a:rPr>
              <a:t> </a:t>
            </a:r>
            <a:r>
              <a:rPr sz="2100" spc="-10" dirty="0">
                <a:latin typeface="Calibri"/>
                <a:cs typeface="Calibri"/>
              </a:rPr>
              <a:t>zaidi</a:t>
            </a:r>
            <a:r>
              <a:rPr sz="2100" spc="-5" dirty="0">
                <a:latin typeface="Calibri"/>
                <a:cs typeface="Calibri"/>
              </a:rPr>
              <a:t> </a:t>
            </a:r>
            <a:r>
              <a:rPr sz="2100" spc="-10" dirty="0">
                <a:latin typeface="Calibri"/>
                <a:cs typeface="Calibri"/>
              </a:rPr>
              <a:t>kuhusu</a:t>
            </a:r>
            <a:r>
              <a:rPr sz="2100" spc="-5" dirty="0">
                <a:latin typeface="Calibri"/>
                <a:cs typeface="Calibri"/>
              </a:rPr>
              <a:t> </a:t>
            </a:r>
            <a:r>
              <a:rPr sz="2100" spc="-10" dirty="0">
                <a:latin typeface="Calibri"/>
                <a:cs typeface="Calibri"/>
              </a:rPr>
              <a:t>itifaki</a:t>
            </a:r>
            <a:r>
              <a:rPr sz="2100" spc="-5" dirty="0">
                <a:latin typeface="Calibri"/>
                <a:cs typeface="Calibri"/>
              </a:rPr>
              <a:t> </a:t>
            </a:r>
            <a:r>
              <a:rPr sz="2100" spc="-20" dirty="0">
                <a:latin typeface="Calibri"/>
                <a:cs typeface="Calibri"/>
              </a:rPr>
              <a:t>za</a:t>
            </a:r>
            <a:r>
              <a:rPr sz="2100" spc="-5" dirty="0">
                <a:latin typeface="Calibri"/>
                <a:cs typeface="Calibri"/>
              </a:rPr>
              <a:t> </a:t>
            </a:r>
            <a:r>
              <a:rPr sz="2100" spc="-15" dirty="0">
                <a:latin typeface="Calibri"/>
                <a:cs typeface="Calibri"/>
              </a:rPr>
              <a:t>afya</a:t>
            </a:r>
            <a:r>
              <a:rPr sz="2100" spc="-5" dirty="0">
                <a:latin typeface="Calibri"/>
                <a:cs typeface="Calibri"/>
              </a:rPr>
              <a:t> na usalama mahali </a:t>
            </a:r>
            <a:r>
              <a:rPr sz="2100" spc="-20" dirty="0">
                <a:latin typeface="Calibri"/>
                <a:cs typeface="Calibri"/>
              </a:rPr>
              <a:t>katika</a:t>
            </a:r>
            <a:r>
              <a:rPr sz="2100" spc="-5" dirty="0">
                <a:latin typeface="Calibri"/>
                <a:cs typeface="Calibri"/>
              </a:rPr>
              <a:t> kila </a:t>
            </a:r>
            <a:r>
              <a:rPr sz="2100" spc="-455" dirty="0">
                <a:latin typeface="Calibri"/>
                <a:cs typeface="Calibri"/>
              </a:rPr>
              <a:t> </a:t>
            </a:r>
            <a:r>
              <a:rPr sz="2100" spc="-5" dirty="0">
                <a:latin typeface="Calibri"/>
                <a:cs typeface="Calibri"/>
              </a:rPr>
              <a:t>shule</a:t>
            </a:r>
            <a:r>
              <a:rPr sz="2100" spc="-10" dirty="0">
                <a:latin typeface="Calibri"/>
                <a:cs typeface="Calibri"/>
              </a:rPr>
              <a:t> tembelea</a:t>
            </a:r>
            <a:r>
              <a:rPr sz="2100" spc="-5" dirty="0">
                <a:latin typeface="Calibri"/>
                <a:cs typeface="Calibri"/>
              </a:rPr>
              <a:t> </a:t>
            </a:r>
            <a:r>
              <a:rPr sz="2100" spc="-10" dirty="0">
                <a:latin typeface="Calibri"/>
                <a:cs typeface="Calibri"/>
              </a:rPr>
              <a:t>tovuti</a:t>
            </a:r>
            <a:r>
              <a:rPr sz="2100" spc="-5" dirty="0">
                <a:latin typeface="Calibri"/>
                <a:cs typeface="Calibri"/>
              </a:rPr>
              <a:t> </a:t>
            </a:r>
            <a:r>
              <a:rPr sz="2100" spc="-15" dirty="0">
                <a:latin typeface="Calibri"/>
                <a:cs typeface="Calibri"/>
              </a:rPr>
              <a:t>yetu</a:t>
            </a:r>
            <a:r>
              <a:rPr sz="2100" spc="-5" dirty="0">
                <a:latin typeface="Calibri"/>
                <a:cs typeface="Calibri"/>
              </a:rPr>
              <a:t> </a:t>
            </a:r>
            <a:r>
              <a:rPr sz="2100" spc="-20" dirty="0">
                <a:latin typeface="Calibri"/>
                <a:cs typeface="Calibri"/>
              </a:rPr>
              <a:t>katika:</a:t>
            </a:r>
            <a:endParaRPr sz="2100">
              <a:latin typeface="Calibri"/>
              <a:cs typeface="Calibri"/>
            </a:endParaRPr>
          </a:p>
          <a:p>
            <a:pPr marL="721360">
              <a:lnSpc>
                <a:spcPct val="100000"/>
              </a:lnSpc>
              <a:spcBef>
                <a:spcPts val="5"/>
              </a:spcBef>
            </a:pPr>
            <a:r>
              <a:rPr sz="1900" u="heavy" spc="-10" dirty="0">
                <a:solidFill>
                  <a:srgbClr val="0000FF"/>
                </a:solidFill>
                <a:uFill>
                  <a:solidFill>
                    <a:srgbClr val="0000FF"/>
                  </a:solidFill>
                </a:uFill>
                <a:latin typeface="Calibri"/>
                <a:cs typeface="Calibri"/>
              </a:rPr>
              <a:t>http</a:t>
            </a:r>
            <a:r>
              <a:rPr sz="1900" u="heavy" spc="-10" dirty="0">
                <a:solidFill>
                  <a:srgbClr val="0000FF"/>
                </a:solidFill>
                <a:uFill>
                  <a:solidFill>
                    <a:srgbClr val="0000FF"/>
                  </a:solidFill>
                </a:uFill>
                <a:latin typeface="Calibri"/>
                <a:cs typeface="Calibri"/>
                <a:hlinkClick r:id="rId2"/>
              </a:rPr>
              <a:t>s://w</a:t>
            </a:r>
            <a:r>
              <a:rPr sz="1900" u="heavy" spc="-10" dirty="0">
                <a:solidFill>
                  <a:srgbClr val="0000FF"/>
                </a:solidFill>
                <a:uFill>
                  <a:solidFill>
                    <a:srgbClr val="0000FF"/>
                  </a:solidFill>
                </a:uFill>
                <a:latin typeface="Calibri"/>
                <a:cs typeface="Calibri"/>
              </a:rPr>
              <a:t>ww</a:t>
            </a:r>
            <a:r>
              <a:rPr sz="1900" u="heavy" spc="-10" dirty="0">
                <a:solidFill>
                  <a:srgbClr val="0000FF"/>
                </a:solidFill>
                <a:uFill>
                  <a:solidFill>
                    <a:srgbClr val="0000FF"/>
                  </a:solidFill>
                </a:uFill>
                <a:latin typeface="Calibri"/>
                <a:cs typeface="Calibri"/>
                <a:hlinkClick r:id="rId2"/>
              </a:rPr>
              <a:t>.cle</a:t>
            </a:r>
            <a:r>
              <a:rPr sz="1900" u="heavy" spc="-10" dirty="0">
                <a:solidFill>
                  <a:srgbClr val="0000FF"/>
                </a:solidFill>
                <a:uFill>
                  <a:solidFill>
                    <a:srgbClr val="0000FF"/>
                  </a:solidFill>
                </a:uFill>
                <a:latin typeface="Calibri"/>
                <a:cs typeface="Calibri"/>
              </a:rPr>
              <a:t>v</a:t>
            </a:r>
            <a:r>
              <a:rPr sz="1900" u="heavy" spc="-10" dirty="0">
                <a:solidFill>
                  <a:srgbClr val="0000FF"/>
                </a:solidFill>
                <a:uFill>
                  <a:solidFill>
                    <a:srgbClr val="0000FF"/>
                  </a:solidFill>
                </a:uFill>
                <a:latin typeface="Calibri"/>
                <a:cs typeface="Calibri"/>
                <a:hlinkClick r:id="rId2"/>
              </a:rPr>
              <a:t>elandmetroschools.or</a:t>
            </a:r>
            <a:r>
              <a:rPr sz="1900" u="heavy" spc="-10" dirty="0">
                <a:solidFill>
                  <a:srgbClr val="0000FF"/>
                </a:solidFill>
                <a:uFill>
                  <a:solidFill>
                    <a:srgbClr val="0000FF"/>
                  </a:solidFill>
                </a:uFill>
                <a:latin typeface="Calibri"/>
                <a:cs typeface="Calibri"/>
              </a:rPr>
              <a:t>g</a:t>
            </a:r>
            <a:r>
              <a:rPr sz="1900" u="heavy" spc="-10" dirty="0">
                <a:solidFill>
                  <a:srgbClr val="0000FF"/>
                </a:solidFill>
                <a:uFill>
                  <a:solidFill>
                    <a:srgbClr val="0000FF"/>
                  </a:solidFill>
                </a:uFill>
                <a:latin typeface="Calibri"/>
                <a:cs typeface="Calibri"/>
                <a:hlinkClick r:id="rId2"/>
              </a:rPr>
              <a:t>/Hybrid</a:t>
            </a:r>
            <a:endParaRPr sz="1900">
              <a:latin typeface="Calibri"/>
              <a:cs typeface="Calibri"/>
            </a:endParaRPr>
          </a:p>
        </p:txBody>
      </p:sp>
      <p:sp>
        <p:nvSpPr>
          <p:cNvPr id="4" name="object 4"/>
          <p:cNvSpPr txBox="1"/>
          <p:nvPr/>
        </p:nvSpPr>
        <p:spPr>
          <a:xfrm>
            <a:off x="564492" y="6398101"/>
            <a:ext cx="2944495" cy="299720"/>
          </a:xfrm>
          <a:prstGeom prst="rect">
            <a:avLst/>
          </a:prstGeom>
        </p:spPr>
        <p:txBody>
          <a:bodyPr vert="horz" wrap="square" lIns="0" tIns="12700" rIns="0" bIns="0" rtlCol="0">
            <a:spAutoFit/>
          </a:bodyPr>
          <a:lstStyle/>
          <a:p>
            <a:pPr marL="341630" indent="-329565">
              <a:lnSpc>
                <a:spcPct val="100000"/>
              </a:lnSpc>
              <a:spcBef>
                <a:spcPts val="100"/>
              </a:spcBef>
              <a:buFont typeface="Arial"/>
              <a:buChar char="•"/>
              <a:tabLst>
                <a:tab pos="341630" algn="l"/>
                <a:tab pos="342265" algn="l"/>
              </a:tabLst>
            </a:pPr>
            <a:r>
              <a:rPr sz="1800" spc="5" dirty="0">
                <a:solidFill>
                  <a:srgbClr val="FFFFFF"/>
                </a:solidFill>
                <a:latin typeface="Lucida Sans"/>
                <a:cs typeface="Lucida Sans"/>
              </a:rPr>
              <a:t>and</a:t>
            </a:r>
            <a:r>
              <a:rPr sz="1800" spc="-15" dirty="0">
                <a:solidFill>
                  <a:srgbClr val="FFFFFF"/>
                </a:solidFill>
                <a:latin typeface="Lucida Sans"/>
                <a:cs typeface="Lucida Sans"/>
              </a:rPr>
              <a:t> </a:t>
            </a:r>
            <a:r>
              <a:rPr sz="1800" spc="25" dirty="0">
                <a:solidFill>
                  <a:srgbClr val="FFFFFF"/>
                </a:solidFill>
                <a:latin typeface="Lucida Sans"/>
                <a:cs typeface="Lucida Sans"/>
              </a:rPr>
              <a:t>well-being </a:t>
            </a:r>
            <a:r>
              <a:rPr sz="1800" dirty="0">
                <a:solidFill>
                  <a:srgbClr val="FFFFFF"/>
                </a:solidFill>
                <a:latin typeface="Lucida Sans"/>
                <a:cs typeface="Lucida Sans"/>
              </a:rPr>
              <a:t>of</a:t>
            </a:r>
            <a:r>
              <a:rPr sz="1800" spc="-50" dirty="0">
                <a:solidFill>
                  <a:srgbClr val="FFFFFF"/>
                </a:solidFill>
                <a:latin typeface="Lucida Sans"/>
                <a:cs typeface="Lucida Sans"/>
              </a:rPr>
              <a:t> </a:t>
            </a:r>
            <a:r>
              <a:rPr sz="1800" spc="-15" dirty="0">
                <a:solidFill>
                  <a:srgbClr val="FFFFFF"/>
                </a:solidFill>
                <a:latin typeface="Lucida Sans"/>
                <a:cs typeface="Lucida Sans"/>
              </a:rPr>
              <a:t>our </a:t>
            </a:r>
            <a:r>
              <a:rPr sz="1800" spc="30" dirty="0">
                <a:solidFill>
                  <a:srgbClr val="FFFFFF"/>
                </a:solidFill>
                <a:latin typeface="Lucida Sans"/>
                <a:cs typeface="Lucida Sans"/>
              </a:rPr>
              <a:t>s</a:t>
            </a:r>
            <a:endParaRPr sz="1800">
              <a:latin typeface="Lucida Sans"/>
              <a:cs typeface="Lucida Sans"/>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object 2"/>
          <p:cNvPicPr/>
          <p:nvPr/>
        </p:nvPicPr>
        <p:blipFill>
          <a:blip r:embed="rId2" cstate="print"/>
          <a:stretch>
            <a:fillRect/>
          </a:stretch>
        </p:blipFill>
        <p:spPr>
          <a:xfrm>
            <a:off x="1255486" y="1094011"/>
            <a:ext cx="6200406" cy="4363481"/>
          </a:xfrm>
          <a:prstGeom prst="rect">
            <a:avLst/>
          </a:prstGeo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3063522" y="1055639"/>
            <a:ext cx="3016250" cy="629285"/>
          </a:xfrm>
          <a:prstGeom prst="rect">
            <a:avLst/>
          </a:prstGeom>
        </p:spPr>
        <p:txBody>
          <a:bodyPr vert="horz" wrap="square" lIns="0" tIns="13970" rIns="0" bIns="0" rtlCol="0">
            <a:spAutoFit/>
          </a:bodyPr>
          <a:lstStyle/>
          <a:p>
            <a:pPr marL="12700">
              <a:lnSpc>
                <a:spcPct val="100000"/>
              </a:lnSpc>
              <a:spcBef>
                <a:spcPts val="110"/>
              </a:spcBef>
            </a:pPr>
            <a:r>
              <a:rPr sz="3950" dirty="0"/>
              <a:t>Chagua</a:t>
            </a:r>
            <a:r>
              <a:rPr sz="3950" spc="-70" dirty="0"/>
              <a:t> </a:t>
            </a:r>
            <a:r>
              <a:rPr sz="3950" spc="-55" dirty="0"/>
              <a:t>Taarifa</a:t>
            </a:r>
            <a:endParaRPr sz="3950"/>
          </a:p>
        </p:txBody>
      </p:sp>
      <p:sp>
        <p:nvSpPr>
          <p:cNvPr id="3" name="object 3"/>
          <p:cNvSpPr txBox="1"/>
          <p:nvPr/>
        </p:nvSpPr>
        <p:spPr>
          <a:xfrm>
            <a:off x="530225" y="1839459"/>
            <a:ext cx="7970520" cy="3662679"/>
          </a:xfrm>
          <a:prstGeom prst="rect">
            <a:avLst/>
          </a:prstGeom>
        </p:spPr>
        <p:txBody>
          <a:bodyPr vert="horz" wrap="square" lIns="0" tIns="93980" rIns="0" bIns="0" rtlCol="0">
            <a:spAutoFit/>
          </a:bodyPr>
          <a:lstStyle/>
          <a:p>
            <a:pPr marL="12700" marR="292735">
              <a:lnSpc>
                <a:spcPts val="2650"/>
              </a:lnSpc>
              <a:spcBef>
                <a:spcPts val="740"/>
              </a:spcBef>
            </a:pPr>
            <a:r>
              <a:rPr sz="2750" spc="-10" dirty="0">
                <a:latin typeface="Calibri"/>
                <a:cs typeface="Calibri"/>
              </a:rPr>
              <a:t>Familia</a:t>
            </a:r>
            <a:r>
              <a:rPr sz="2750" dirty="0">
                <a:latin typeface="Calibri"/>
                <a:cs typeface="Calibri"/>
              </a:rPr>
              <a:t> </a:t>
            </a:r>
            <a:r>
              <a:rPr sz="2750" spc="-5" dirty="0">
                <a:latin typeface="Calibri"/>
                <a:cs typeface="Calibri"/>
              </a:rPr>
              <a:t>ambazo</a:t>
            </a:r>
            <a:r>
              <a:rPr sz="2750" dirty="0">
                <a:latin typeface="Calibri"/>
                <a:cs typeface="Calibri"/>
              </a:rPr>
              <a:t> </a:t>
            </a:r>
            <a:r>
              <a:rPr sz="2750" spc="-15" dirty="0">
                <a:latin typeface="Calibri"/>
                <a:cs typeface="Calibri"/>
              </a:rPr>
              <a:t>wanataka</a:t>
            </a:r>
            <a:r>
              <a:rPr sz="2750" dirty="0">
                <a:latin typeface="Calibri"/>
                <a:cs typeface="Calibri"/>
              </a:rPr>
              <a:t> </a:t>
            </a:r>
            <a:r>
              <a:rPr sz="2750" spc="-5" dirty="0">
                <a:latin typeface="Calibri"/>
                <a:cs typeface="Calibri"/>
              </a:rPr>
              <a:t>kubaki</a:t>
            </a:r>
            <a:r>
              <a:rPr sz="2750" spc="5" dirty="0">
                <a:latin typeface="Calibri"/>
                <a:cs typeface="Calibri"/>
              </a:rPr>
              <a:t> </a:t>
            </a:r>
            <a:r>
              <a:rPr sz="2750" spc="-20" dirty="0">
                <a:latin typeface="Calibri"/>
                <a:cs typeface="Calibri"/>
              </a:rPr>
              <a:t>katika</a:t>
            </a:r>
            <a:r>
              <a:rPr sz="2750" dirty="0">
                <a:latin typeface="Calibri"/>
                <a:cs typeface="Calibri"/>
              </a:rPr>
              <a:t> </a:t>
            </a:r>
            <a:r>
              <a:rPr sz="2750" spc="-5" dirty="0">
                <a:latin typeface="Calibri"/>
                <a:cs typeface="Calibri"/>
              </a:rPr>
              <a:t>Masomo </a:t>
            </a:r>
            <a:r>
              <a:rPr sz="2750" spc="-20" dirty="0">
                <a:latin typeface="Calibri"/>
                <a:cs typeface="Calibri"/>
              </a:rPr>
              <a:t>ya </a:t>
            </a:r>
            <a:r>
              <a:rPr sz="2750" spc="-15" dirty="0">
                <a:latin typeface="Calibri"/>
                <a:cs typeface="Calibri"/>
              </a:rPr>
              <a:t> </a:t>
            </a:r>
            <a:r>
              <a:rPr sz="2750" spc="-5" dirty="0">
                <a:latin typeface="Calibri"/>
                <a:cs typeface="Calibri"/>
              </a:rPr>
              <a:t>Mbali </a:t>
            </a:r>
            <a:r>
              <a:rPr sz="2750" spc="-15" dirty="0">
                <a:latin typeface="Calibri"/>
                <a:cs typeface="Calibri"/>
              </a:rPr>
              <a:t>zinaweza</a:t>
            </a:r>
            <a:r>
              <a:rPr sz="2750" dirty="0">
                <a:latin typeface="Calibri"/>
                <a:cs typeface="Calibri"/>
              </a:rPr>
              <a:t> </a:t>
            </a:r>
            <a:r>
              <a:rPr sz="2750" spc="-25" dirty="0">
                <a:latin typeface="Calibri"/>
                <a:cs typeface="Calibri"/>
              </a:rPr>
              <a:t>kufanya</a:t>
            </a:r>
            <a:r>
              <a:rPr sz="2750" dirty="0">
                <a:latin typeface="Calibri"/>
                <a:cs typeface="Calibri"/>
              </a:rPr>
              <a:t> </a:t>
            </a:r>
            <a:r>
              <a:rPr sz="2750" spc="-5" dirty="0">
                <a:latin typeface="Calibri"/>
                <a:cs typeface="Calibri"/>
              </a:rPr>
              <a:t>hivyo</a:t>
            </a:r>
            <a:r>
              <a:rPr sz="2750" dirty="0">
                <a:latin typeface="Calibri"/>
                <a:cs typeface="Calibri"/>
              </a:rPr>
              <a:t> </a:t>
            </a:r>
            <a:r>
              <a:rPr sz="2750" spc="-10" dirty="0">
                <a:latin typeface="Calibri"/>
                <a:cs typeface="Calibri"/>
              </a:rPr>
              <a:t>kwa</a:t>
            </a:r>
            <a:r>
              <a:rPr sz="2750" spc="5" dirty="0">
                <a:latin typeface="Calibri"/>
                <a:cs typeface="Calibri"/>
              </a:rPr>
              <a:t> </a:t>
            </a:r>
            <a:r>
              <a:rPr sz="2750" spc="-15" dirty="0">
                <a:latin typeface="Calibri"/>
                <a:cs typeface="Calibri"/>
              </a:rPr>
              <a:t>kupiga</a:t>
            </a:r>
            <a:r>
              <a:rPr sz="2750" dirty="0">
                <a:latin typeface="Calibri"/>
                <a:cs typeface="Calibri"/>
              </a:rPr>
              <a:t> simu </a:t>
            </a:r>
            <a:r>
              <a:rPr sz="2750" spc="5" dirty="0">
                <a:latin typeface="Calibri"/>
                <a:cs typeface="Calibri"/>
              </a:rPr>
              <a:t> </a:t>
            </a:r>
            <a:r>
              <a:rPr sz="2750" dirty="0">
                <a:latin typeface="Calibri"/>
                <a:cs typeface="Calibri"/>
              </a:rPr>
              <a:t>216.838.3675</a:t>
            </a:r>
            <a:r>
              <a:rPr sz="2750" spc="-10" dirty="0">
                <a:latin typeface="Calibri"/>
                <a:cs typeface="Calibri"/>
              </a:rPr>
              <a:t> kuzungumza</a:t>
            </a:r>
            <a:r>
              <a:rPr sz="2750" dirty="0">
                <a:latin typeface="Calibri"/>
                <a:cs typeface="Calibri"/>
              </a:rPr>
              <a:t> na </a:t>
            </a:r>
            <a:r>
              <a:rPr sz="2750" spc="-5" dirty="0">
                <a:latin typeface="Calibri"/>
                <a:cs typeface="Calibri"/>
              </a:rPr>
              <a:t>mtaalamu</a:t>
            </a:r>
            <a:r>
              <a:rPr sz="2750" dirty="0">
                <a:latin typeface="Calibri"/>
                <a:cs typeface="Calibri"/>
              </a:rPr>
              <a:t> </a:t>
            </a:r>
            <a:r>
              <a:rPr sz="2750" spc="-10" dirty="0">
                <a:latin typeface="Calibri"/>
                <a:cs typeface="Calibri"/>
              </a:rPr>
              <a:t>wa </a:t>
            </a:r>
            <a:r>
              <a:rPr sz="2750" spc="-5" dirty="0">
                <a:latin typeface="Calibri"/>
                <a:cs typeface="Calibri"/>
              </a:rPr>
              <a:t> </a:t>
            </a:r>
            <a:r>
              <a:rPr sz="2750" dirty="0">
                <a:latin typeface="Calibri"/>
                <a:cs typeface="Calibri"/>
              </a:rPr>
              <a:t>uandikishaji.</a:t>
            </a:r>
            <a:r>
              <a:rPr sz="2750" spc="-5" dirty="0">
                <a:latin typeface="Calibri"/>
                <a:cs typeface="Calibri"/>
              </a:rPr>
              <a:t> </a:t>
            </a:r>
            <a:r>
              <a:rPr sz="2750" spc="-40" dirty="0">
                <a:latin typeface="Calibri"/>
                <a:cs typeface="Calibri"/>
              </a:rPr>
              <a:t>Tarehe</a:t>
            </a:r>
            <a:r>
              <a:rPr sz="2750" spc="-10" dirty="0">
                <a:latin typeface="Calibri"/>
                <a:cs typeface="Calibri"/>
              </a:rPr>
              <a:t> </a:t>
            </a:r>
            <a:r>
              <a:rPr sz="2750" spc="-20" dirty="0">
                <a:latin typeface="Calibri"/>
                <a:cs typeface="Calibri"/>
              </a:rPr>
              <a:t>ya</a:t>
            </a:r>
            <a:r>
              <a:rPr sz="2750" dirty="0">
                <a:latin typeface="Calibri"/>
                <a:cs typeface="Calibri"/>
              </a:rPr>
              <a:t> mwisho</a:t>
            </a:r>
            <a:r>
              <a:rPr sz="2750" spc="-10" dirty="0">
                <a:latin typeface="Calibri"/>
                <a:cs typeface="Calibri"/>
              </a:rPr>
              <a:t> </a:t>
            </a:r>
            <a:r>
              <a:rPr sz="2750" spc="-20" dirty="0">
                <a:latin typeface="Calibri"/>
                <a:cs typeface="Calibri"/>
              </a:rPr>
              <a:t>ya</a:t>
            </a:r>
            <a:r>
              <a:rPr sz="2750" dirty="0">
                <a:latin typeface="Calibri"/>
                <a:cs typeface="Calibri"/>
              </a:rPr>
              <a:t> </a:t>
            </a:r>
            <a:r>
              <a:rPr sz="2750" spc="-5" dirty="0">
                <a:latin typeface="Calibri"/>
                <a:cs typeface="Calibri"/>
              </a:rPr>
              <a:t>kujiondoa </a:t>
            </a:r>
            <a:r>
              <a:rPr sz="2750" dirty="0">
                <a:latin typeface="Calibri"/>
                <a:cs typeface="Calibri"/>
              </a:rPr>
              <a:t>ni </a:t>
            </a:r>
            <a:r>
              <a:rPr sz="2750" spc="-15" dirty="0">
                <a:latin typeface="Calibri"/>
                <a:cs typeface="Calibri"/>
              </a:rPr>
              <a:t>tarehe </a:t>
            </a:r>
            <a:r>
              <a:rPr sz="2750" spc="-610" dirty="0">
                <a:latin typeface="Calibri"/>
                <a:cs typeface="Calibri"/>
              </a:rPr>
              <a:t> </a:t>
            </a:r>
            <a:r>
              <a:rPr sz="2750" dirty="0">
                <a:latin typeface="Calibri"/>
                <a:cs typeface="Calibri"/>
              </a:rPr>
              <a:t>19</a:t>
            </a:r>
            <a:r>
              <a:rPr sz="2750" spc="-10" dirty="0">
                <a:latin typeface="Calibri"/>
                <a:cs typeface="Calibri"/>
              </a:rPr>
              <a:t> </a:t>
            </a:r>
            <a:r>
              <a:rPr sz="2750" dirty="0">
                <a:latin typeface="Calibri"/>
                <a:cs typeface="Calibri"/>
              </a:rPr>
              <a:t>Machi.</a:t>
            </a:r>
            <a:endParaRPr sz="2750">
              <a:latin typeface="Calibri"/>
              <a:cs typeface="Calibri"/>
            </a:endParaRPr>
          </a:p>
          <a:p>
            <a:pPr>
              <a:lnSpc>
                <a:spcPct val="100000"/>
              </a:lnSpc>
              <a:spcBef>
                <a:spcPts val="40"/>
              </a:spcBef>
            </a:pPr>
            <a:endParaRPr sz="2150">
              <a:latin typeface="Calibri"/>
              <a:cs typeface="Calibri"/>
            </a:endParaRPr>
          </a:p>
          <a:p>
            <a:pPr marL="12700" marR="40640">
              <a:lnSpc>
                <a:spcPts val="2650"/>
              </a:lnSpc>
            </a:pPr>
            <a:r>
              <a:rPr sz="2750" spc="-15" dirty="0">
                <a:latin typeface="Calibri"/>
                <a:cs typeface="Calibri"/>
              </a:rPr>
              <a:t>Unaweza</a:t>
            </a:r>
            <a:r>
              <a:rPr sz="2750" spc="-5" dirty="0">
                <a:latin typeface="Calibri"/>
                <a:cs typeface="Calibri"/>
              </a:rPr>
              <a:t> </a:t>
            </a:r>
            <a:r>
              <a:rPr sz="2750" dirty="0">
                <a:latin typeface="Calibri"/>
                <a:cs typeface="Calibri"/>
              </a:rPr>
              <a:t>pia </a:t>
            </a:r>
            <a:r>
              <a:rPr sz="2750" spc="-5" dirty="0">
                <a:latin typeface="Calibri"/>
                <a:cs typeface="Calibri"/>
              </a:rPr>
              <a:t>kutumia</a:t>
            </a:r>
            <a:r>
              <a:rPr sz="2750" dirty="0">
                <a:latin typeface="Calibri"/>
                <a:cs typeface="Calibri"/>
              </a:rPr>
              <a:t> </a:t>
            </a:r>
            <a:r>
              <a:rPr sz="2750" spc="-5" dirty="0">
                <a:latin typeface="Calibri"/>
                <a:cs typeface="Calibri"/>
              </a:rPr>
              <a:t>kiungo</a:t>
            </a:r>
            <a:r>
              <a:rPr sz="2750" dirty="0">
                <a:latin typeface="Calibri"/>
                <a:cs typeface="Calibri"/>
              </a:rPr>
              <a:t> </a:t>
            </a:r>
            <a:r>
              <a:rPr sz="2750" spc="-15" dirty="0">
                <a:latin typeface="Calibri"/>
                <a:cs typeface="Calibri"/>
              </a:rPr>
              <a:t>kwenye</a:t>
            </a:r>
            <a:r>
              <a:rPr sz="2750" spc="-5" dirty="0">
                <a:latin typeface="Calibri"/>
                <a:cs typeface="Calibri"/>
              </a:rPr>
              <a:t> </a:t>
            </a:r>
            <a:r>
              <a:rPr sz="2750" spc="-10" dirty="0">
                <a:latin typeface="Calibri"/>
                <a:cs typeface="Calibri"/>
              </a:rPr>
              <a:t>ukurasa</a:t>
            </a:r>
            <a:r>
              <a:rPr sz="2750" dirty="0">
                <a:latin typeface="Calibri"/>
                <a:cs typeface="Calibri"/>
              </a:rPr>
              <a:t> </a:t>
            </a:r>
            <a:r>
              <a:rPr sz="2750" spc="-10" dirty="0">
                <a:latin typeface="Calibri"/>
                <a:cs typeface="Calibri"/>
              </a:rPr>
              <a:t>wa</a:t>
            </a:r>
            <a:r>
              <a:rPr sz="2750" dirty="0">
                <a:latin typeface="Calibri"/>
                <a:cs typeface="Calibri"/>
              </a:rPr>
              <a:t> </a:t>
            </a:r>
            <a:r>
              <a:rPr sz="2750" spc="-10" dirty="0">
                <a:latin typeface="Calibri"/>
                <a:cs typeface="Calibri"/>
              </a:rPr>
              <a:t>mseto </a:t>
            </a:r>
            <a:r>
              <a:rPr sz="2750" spc="-605" dirty="0">
                <a:latin typeface="Calibri"/>
                <a:cs typeface="Calibri"/>
              </a:rPr>
              <a:t> </a:t>
            </a:r>
            <a:r>
              <a:rPr sz="2750" spc="-10" dirty="0">
                <a:latin typeface="Calibri"/>
                <a:cs typeface="Calibri"/>
              </a:rPr>
              <a:t>wa</a:t>
            </a:r>
            <a:r>
              <a:rPr sz="2750" spc="-5" dirty="0">
                <a:latin typeface="Calibri"/>
                <a:cs typeface="Calibri"/>
              </a:rPr>
              <a:t> </a:t>
            </a:r>
            <a:r>
              <a:rPr sz="2750" spc="-15" dirty="0">
                <a:latin typeface="Calibri"/>
                <a:cs typeface="Calibri"/>
              </a:rPr>
              <a:t>wilaya.</a:t>
            </a:r>
            <a:endParaRPr sz="2750">
              <a:latin typeface="Calibri"/>
              <a:cs typeface="Calibri"/>
            </a:endParaRPr>
          </a:p>
          <a:p>
            <a:pPr marL="12700" marR="5080">
              <a:lnSpc>
                <a:spcPts val="2300"/>
              </a:lnSpc>
              <a:spcBef>
                <a:spcPts val="2155"/>
              </a:spcBef>
            </a:pPr>
            <a:r>
              <a:rPr sz="2400" u="heavy" spc="-10" dirty="0">
                <a:solidFill>
                  <a:srgbClr val="0000FF"/>
                </a:solidFill>
                <a:uFill>
                  <a:solidFill>
                    <a:srgbClr val="0000FF"/>
                  </a:solidFill>
                </a:uFill>
                <a:latin typeface="Calibri"/>
                <a:cs typeface="Calibri"/>
                <a:hlinkClick r:id="rId2"/>
              </a:rPr>
              <a:t>https://app.smartsheet.com/b/form/19ee16ad3d12405dbb17fe </a:t>
            </a:r>
            <a:r>
              <a:rPr sz="2400" spc="-530" dirty="0">
                <a:solidFill>
                  <a:srgbClr val="0000FF"/>
                </a:solidFill>
                <a:latin typeface="Calibri"/>
                <a:cs typeface="Calibri"/>
              </a:rPr>
              <a:t> </a:t>
            </a:r>
            <a:r>
              <a:rPr sz="2400" u="heavy" spc="-5" dirty="0">
                <a:solidFill>
                  <a:srgbClr val="0000FF"/>
                </a:solidFill>
                <a:uFill>
                  <a:solidFill>
                    <a:srgbClr val="0000FF"/>
                  </a:solidFill>
                </a:uFill>
                <a:latin typeface="Calibri"/>
                <a:cs typeface="Calibri"/>
                <a:hlinkClick r:id="rId2"/>
              </a:rPr>
              <a:t>e28549f341</a:t>
            </a:r>
            <a:endParaRPr sz="2400">
              <a:latin typeface="Calibri"/>
              <a:cs typeface="Calibri"/>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419807" y="904343"/>
            <a:ext cx="4302125" cy="629285"/>
          </a:xfrm>
          <a:prstGeom prst="rect">
            <a:avLst/>
          </a:prstGeom>
        </p:spPr>
        <p:txBody>
          <a:bodyPr vert="horz" wrap="square" lIns="0" tIns="13970" rIns="0" bIns="0" rtlCol="0">
            <a:spAutoFit/>
          </a:bodyPr>
          <a:lstStyle/>
          <a:p>
            <a:pPr marL="12700">
              <a:lnSpc>
                <a:spcPct val="100000"/>
              </a:lnSpc>
              <a:spcBef>
                <a:spcPts val="110"/>
              </a:spcBef>
            </a:pPr>
            <a:r>
              <a:rPr sz="3950" spc="-20" dirty="0"/>
              <a:t>Wawasiliani</a:t>
            </a:r>
            <a:r>
              <a:rPr sz="3950" spc="-40" dirty="0"/>
              <a:t> </a:t>
            </a:r>
            <a:r>
              <a:rPr sz="3950" dirty="0"/>
              <a:t>Muhimu</a:t>
            </a:r>
            <a:endParaRPr sz="3950"/>
          </a:p>
        </p:txBody>
      </p:sp>
      <p:sp>
        <p:nvSpPr>
          <p:cNvPr id="3" name="object 3"/>
          <p:cNvSpPr txBox="1"/>
          <p:nvPr/>
        </p:nvSpPr>
        <p:spPr>
          <a:xfrm>
            <a:off x="1147681" y="1724487"/>
            <a:ext cx="6496685" cy="3706143"/>
          </a:xfrm>
          <a:prstGeom prst="rect">
            <a:avLst/>
          </a:prstGeom>
        </p:spPr>
        <p:txBody>
          <a:bodyPr vert="horz" wrap="square" lIns="0" tIns="12700" rIns="0" bIns="0" rtlCol="0">
            <a:spAutoFit/>
          </a:bodyPr>
          <a:lstStyle/>
          <a:p>
            <a:r>
              <a:rPr lang="en-US" sz="2400" dirty="0"/>
              <a:t>Principal: </a:t>
            </a:r>
            <a:r>
              <a:rPr lang="en-US" sz="2400" dirty="0" smtClean="0"/>
              <a:t>Timothy Primus</a:t>
            </a:r>
            <a:endParaRPr lang="en-US" sz="2400" dirty="0"/>
          </a:p>
          <a:p>
            <a:r>
              <a:rPr lang="en-US" sz="2400" dirty="0"/>
              <a:t>Assistant Principal: </a:t>
            </a:r>
            <a:r>
              <a:rPr lang="en-US" sz="2400" dirty="0" smtClean="0"/>
              <a:t>Jason </a:t>
            </a:r>
            <a:r>
              <a:rPr lang="en-US" sz="2400" dirty="0" err="1" smtClean="0"/>
              <a:t>Clotman</a:t>
            </a:r>
            <a:endParaRPr lang="en-US" sz="2400" dirty="0"/>
          </a:p>
          <a:p>
            <a:r>
              <a:rPr lang="en-US" sz="2400" dirty="0" smtClean="0"/>
              <a:t>Coordinator of Community &amp; Business Leadership: Crystal Turnbo</a:t>
            </a:r>
            <a:endParaRPr lang="en-US" sz="2400" dirty="0"/>
          </a:p>
          <a:p>
            <a:r>
              <a:rPr lang="en-US" sz="2400" dirty="0"/>
              <a:t>Counselor: </a:t>
            </a:r>
            <a:r>
              <a:rPr lang="en-US" sz="2400" dirty="0" smtClean="0"/>
              <a:t>Nichole </a:t>
            </a:r>
            <a:r>
              <a:rPr lang="en-US" sz="2400" dirty="0" err="1" smtClean="0"/>
              <a:t>McCroskey</a:t>
            </a:r>
            <a:endParaRPr lang="en-US" sz="2400" dirty="0"/>
          </a:p>
          <a:p>
            <a:r>
              <a:rPr lang="en-US" sz="2400" dirty="0" smtClean="0"/>
              <a:t>School </a:t>
            </a:r>
            <a:r>
              <a:rPr lang="en-US" sz="2400" dirty="0"/>
              <a:t>Secretary: </a:t>
            </a:r>
            <a:r>
              <a:rPr lang="en-US" sz="2400" dirty="0" smtClean="0"/>
              <a:t>Samira </a:t>
            </a:r>
            <a:r>
              <a:rPr lang="en-US" sz="2400" dirty="0" err="1" smtClean="0"/>
              <a:t>Farraj</a:t>
            </a:r>
            <a:endParaRPr lang="en-US" sz="2400" dirty="0"/>
          </a:p>
          <a:p>
            <a:endParaRPr lang="en-US" sz="2400" dirty="0"/>
          </a:p>
          <a:p>
            <a:r>
              <a:rPr lang="en-US" sz="2400" dirty="0"/>
              <a:t>School phone: (216) </a:t>
            </a:r>
            <a:r>
              <a:rPr lang="en-US" sz="2400" dirty="0" smtClean="0"/>
              <a:t>838-6100</a:t>
            </a:r>
            <a:endParaRPr lang="en-US" sz="2400" dirty="0"/>
          </a:p>
          <a:p>
            <a:r>
              <a:rPr lang="en-US" sz="2400" dirty="0"/>
              <a:t>School Website: </a:t>
            </a:r>
            <a:r>
              <a:rPr lang="en-US" sz="2400" dirty="0" smtClean="0">
                <a:hlinkClick r:id="rId2"/>
              </a:rPr>
              <a:t>www.clevelandmetroschools.org/JMSOE</a:t>
            </a:r>
            <a:r>
              <a:rPr lang="en-US" sz="2400" dirty="0" smtClean="0"/>
              <a:t> </a:t>
            </a:r>
            <a:endParaRPr lang="en-US" sz="24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940364" y="671825"/>
            <a:ext cx="5253990" cy="629285"/>
          </a:xfrm>
          <a:prstGeom prst="rect">
            <a:avLst/>
          </a:prstGeom>
        </p:spPr>
        <p:txBody>
          <a:bodyPr vert="horz" wrap="square" lIns="0" tIns="13970" rIns="0" bIns="0" rtlCol="0">
            <a:spAutoFit/>
          </a:bodyPr>
          <a:lstStyle/>
          <a:p>
            <a:pPr marL="12700">
              <a:lnSpc>
                <a:spcPct val="100000"/>
              </a:lnSpc>
              <a:spcBef>
                <a:spcPts val="110"/>
              </a:spcBef>
            </a:pPr>
            <a:r>
              <a:rPr sz="3950" dirty="0"/>
              <a:t>Namba</a:t>
            </a:r>
            <a:r>
              <a:rPr sz="3950" spc="-45" dirty="0"/>
              <a:t> </a:t>
            </a:r>
            <a:r>
              <a:rPr sz="3950" dirty="0"/>
              <a:t>Nyingine</a:t>
            </a:r>
            <a:r>
              <a:rPr sz="3950" spc="-45" dirty="0"/>
              <a:t> </a:t>
            </a:r>
            <a:r>
              <a:rPr sz="3950" dirty="0"/>
              <a:t>Muhimu</a:t>
            </a:r>
            <a:endParaRPr sz="3950"/>
          </a:p>
        </p:txBody>
      </p:sp>
      <p:pic>
        <p:nvPicPr>
          <p:cNvPr id="3" name="object 3"/>
          <p:cNvPicPr/>
          <p:nvPr/>
        </p:nvPicPr>
        <p:blipFill>
          <a:blip r:embed="rId2" cstate="print"/>
          <a:stretch>
            <a:fillRect/>
          </a:stretch>
        </p:blipFill>
        <p:spPr>
          <a:xfrm>
            <a:off x="725864" y="1329179"/>
            <a:ext cx="8031636" cy="4986779"/>
          </a:xfrm>
          <a:prstGeom prst="rect">
            <a:avLst/>
          </a:prstGeo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928325" y="763043"/>
            <a:ext cx="7281545" cy="629285"/>
          </a:xfrm>
          <a:prstGeom prst="rect">
            <a:avLst/>
          </a:prstGeom>
        </p:spPr>
        <p:txBody>
          <a:bodyPr vert="horz" wrap="square" lIns="0" tIns="13970" rIns="0" bIns="0" rtlCol="0">
            <a:spAutoFit/>
          </a:bodyPr>
          <a:lstStyle/>
          <a:p>
            <a:pPr marL="12700">
              <a:lnSpc>
                <a:spcPct val="100000"/>
              </a:lnSpc>
              <a:spcBef>
                <a:spcPts val="110"/>
              </a:spcBef>
            </a:pPr>
            <a:r>
              <a:rPr sz="3950" spc="-5" dirty="0"/>
              <a:t>Sasisha</a:t>
            </a:r>
            <a:r>
              <a:rPr sz="3950" dirty="0"/>
              <a:t> </a:t>
            </a:r>
            <a:r>
              <a:rPr sz="3950" spc="-20" dirty="0"/>
              <a:t>Maelezo</a:t>
            </a:r>
            <a:r>
              <a:rPr sz="3950" dirty="0"/>
              <a:t> </a:t>
            </a:r>
            <a:r>
              <a:rPr sz="3950" spc="-50" dirty="0"/>
              <a:t>yako</a:t>
            </a:r>
            <a:r>
              <a:rPr sz="3950" dirty="0"/>
              <a:t> </a:t>
            </a:r>
            <a:r>
              <a:rPr sz="3950" spc="-30" dirty="0"/>
              <a:t>ya</a:t>
            </a:r>
            <a:r>
              <a:rPr sz="3950" spc="10" dirty="0"/>
              <a:t> </a:t>
            </a:r>
            <a:r>
              <a:rPr sz="3950" spc="-5" dirty="0"/>
              <a:t>Mwasiliani</a:t>
            </a:r>
            <a:endParaRPr sz="3950"/>
          </a:p>
        </p:txBody>
      </p:sp>
      <p:sp>
        <p:nvSpPr>
          <p:cNvPr id="3" name="object 3"/>
          <p:cNvSpPr txBox="1"/>
          <p:nvPr/>
        </p:nvSpPr>
        <p:spPr>
          <a:xfrm>
            <a:off x="530225" y="1903121"/>
            <a:ext cx="7903845" cy="2804795"/>
          </a:xfrm>
          <a:prstGeom prst="rect">
            <a:avLst/>
          </a:prstGeom>
        </p:spPr>
        <p:txBody>
          <a:bodyPr vert="horz" wrap="square" lIns="0" tIns="99695" rIns="0" bIns="0" rtlCol="0">
            <a:spAutoFit/>
          </a:bodyPr>
          <a:lstStyle/>
          <a:p>
            <a:pPr marL="12700" marR="940435">
              <a:lnSpc>
                <a:spcPts val="2840"/>
              </a:lnSpc>
              <a:spcBef>
                <a:spcPts val="785"/>
              </a:spcBef>
            </a:pPr>
            <a:r>
              <a:rPr sz="2950" spc="-10" dirty="0">
                <a:latin typeface="Calibri"/>
                <a:cs typeface="Calibri"/>
              </a:rPr>
              <a:t>Pamoja</a:t>
            </a:r>
            <a:r>
              <a:rPr sz="2950" dirty="0">
                <a:latin typeface="Calibri"/>
                <a:cs typeface="Calibri"/>
              </a:rPr>
              <a:t> na </a:t>
            </a:r>
            <a:r>
              <a:rPr sz="2950" spc="-5" dirty="0">
                <a:latin typeface="Calibri"/>
                <a:cs typeface="Calibri"/>
              </a:rPr>
              <a:t>wanafunzi</a:t>
            </a:r>
            <a:r>
              <a:rPr sz="2950" dirty="0">
                <a:latin typeface="Calibri"/>
                <a:cs typeface="Calibri"/>
              </a:rPr>
              <a:t> </a:t>
            </a:r>
            <a:r>
              <a:rPr sz="2950" spc="-10" dirty="0">
                <a:latin typeface="Calibri"/>
                <a:cs typeface="Calibri"/>
              </a:rPr>
              <a:t>kurudi</a:t>
            </a:r>
            <a:r>
              <a:rPr sz="2950" dirty="0">
                <a:latin typeface="Calibri"/>
                <a:cs typeface="Calibri"/>
              </a:rPr>
              <a:t> </a:t>
            </a:r>
            <a:r>
              <a:rPr sz="2950" spc="-20" dirty="0">
                <a:latin typeface="Calibri"/>
                <a:cs typeface="Calibri"/>
              </a:rPr>
              <a:t>kwenye</a:t>
            </a:r>
            <a:r>
              <a:rPr sz="2950" spc="-5" dirty="0">
                <a:latin typeface="Calibri"/>
                <a:cs typeface="Calibri"/>
              </a:rPr>
              <a:t> </a:t>
            </a:r>
            <a:r>
              <a:rPr sz="2950" spc="-15" dirty="0">
                <a:latin typeface="Calibri"/>
                <a:cs typeface="Calibri"/>
              </a:rPr>
              <a:t>jengo,</a:t>
            </a:r>
            <a:r>
              <a:rPr sz="2950" dirty="0">
                <a:latin typeface="Calibri"/>
                <a:cs typeface="Calibri"/>
              </a:rPr>
              <a:t> </a:t>
            </a:r>
            <a:r>
              <a:rPr sz="2950" spc="-5" dirty="0">
                <a:latin typeface="Calibri"/>
                <a:cs typeface="Calibri"/>
              </a:rPr>
              <a:t>ni </a:t>
            </a:r>
            <a:r>
              <a:rPr sz="2950" spc="-650" dirty="0">
                <a:latin typeface="Calibri"/>
                <a:cs typeface="Calibri"/>
              </a:rPr>
              <a:t> </a:t>
            </a:r>
            <a:r>
              <a:rPr sz="2950" b="1" dirty="0">
                <a:latin typeface="Calibri"/>
                <a:cs typeface="Calibri"/>
              </a:rPr>
              <a:t>MUHIMU </a:t>
            </a:r>
            <a:r>
              <a:rPr sz="2950" spc="-5" dirty="0">
                <a:latin typeface="Calibri"/>
                <a:cs typeface="Calibri"/>
              </a:rPr>
              <a:t>kwamba tuna </a:t>
            </a:r>
            <a:r>
              <a:rPr sz="2950" dirty="0">
                <a:latin typeface="Calibri"/>
                <a:cs typeface="Calibri"/>
              </a:rPr>
              <a:t>habari </a:t>
            </a:r>
            <a:r>
              <a:rPr sz="2950" spc="-5" dirty="0">
                <a:latin typeface="Calibri"/>
                <a:cs typeface="Calibri"/>
              </a:rPr>
              <a:t>sahihi </a:t>
            </a:r>
            <a:r>
              <a:rPr sz="2950" spc="-25" dirty="0">
                <a:latin typeface="Calibri"/>
                <a:cs typeface="Calibri"/>
              </a:rPr>
              <a:t>ya </a:t>
            </a:r>
            <a:r>
              <a:rPr sz="2950" spc="-20" dirty="0">
                <a:latin typeface="Calibri"/>
                <a:cs typeface="Calibri"/>
              </a:rPr>
              <a:t> </a:t>
            </a:r>
            <a:r>
              <a:rPr sz="2950" spc="-5" dirty="0">
                <a:latin typeface="Calibri"/>
                <a:cs typeface="Calibri"/>
              </a:rPr>
              <a:t>mawasiliano!</a:t>
            </a:r>
            <a:endParaRPr sz="2950">
              <a:latin typeface="Calibri"/>
              <a:cs typeface="Calibri"/>
            </a:endParaRPr>
          </a:p>
          <a:p>
            <a:pPr marL="12700" marR="98425" algn="just">
              <a:lnSpc>
                <a:spcPts val="2840"/>
              </a:lnSpc>
              <a:spcBef>
                <a:spcPts val="645"/>
              </a:spcBef>
            </a:pPr>
            <a:r>
              <a:rPr sz="2950" spc="-35" dirty="0">
                <a:latin typeface="Calibri"/>
                <a:cs typeface="Calibri"/>
              </a:rPr>
              <a:t>Tafadhali </a:t>
            </a:r>
            <a:r>
              <a:rPr sz="2950" spc="-5" dirty="0">
                <a:latin typeface="Calibri"/>
                <a:cs typeface="Calibri"/>
              </a:rPr>
              <a:t>sasisha </a:t>
            </a:r>
            <a:r>
              <a:rPr sz="2950" spc="-15" dirty="0">
                <a:latin typeface="Calibri"/>
                <a:cs typeface="Calibri"/>
              </a:rPr>
              <a:t>maelezo </a:t>
            </a:r>
            <a:r>
              <a:rPr sz="2950" spc="-35" dirty="0">
                <a:latin typeface="Calibri"/>
                <a:cs typeface="Calibri"/>
              </a:rPr>
              <a:t>yako </a:t>
            </a:r>
            <a:r>
              <a:rPr sz="2950" spc="-25" dirty="0">
                <a:latin typeface="Calibri"/>
                <a:cs typeface="Calibri"/>
              </a:rPr>
              <a:t>ya </a:t>
            </a:r>
            <a:r>
              <a:rPr sz="2950" spc="-5" dirty="0">
                <a:latin typeface="Calibri"/>
                <a:cs typeface="Calibri"/>
              </a:rPr>
              <a:t>mwasiliani </a:t>
            </a:r>
            <a:r>
              <a:rPr sz="2950" spc="-10" dirty="0">
                <a:latin typeface="Calibri"/>
                <a:cs typeface="Calibri"/>
              </a:rPr>
              <a:t>ikiwa </a:t>
            </a:r>
            <a:r>
              <a:rPr sz="2950" spc="-5" dirty="0">
                <a:latin typeface="Calibri"/>
                <a:cs typeface="Calibri"/>
              </a:rPr>
              <a:t> imebadilika </a:t>
            </a:r>
            <a:r>
              <a:rPr sz="2950" spc="5" dirty="0">
                <a:latin typeface="Calibri"/>
                <a:cs typeface="Calibri"/>
              </a:rPr>
              <a:t>au </a:t>
            </a:r>
            <a:r>
              <a:rPr sz="2950" spc="-10" dirty="0">
                <a:latin typeface="Calibri"/>
                <a:cs typeface="Calibri"/>
              </a:rPr>
              <a:t>hatuna </a:t>
            </a:r>
            <a:r>
              <a:rPr sz="2950" dirty="0">
                <a:latin typeface="Calibri"/>
                <a:cs typeface="Calibri"/>
              </a:rPr>
              <a:t>nambari </a:t>
            </a:r>
            <a:r>
              <a:rPr sz="2950" spc="-5" dirty="0">
                <a:latin typeface="Calibri"/>
                <a:cs typeface="Calibri"/>
              </a:rPr>
              <a:t>sahihi </a:t>
            </a:r>
            <a:r>
              <a:rPr sz="2950" spc="5" dirty="0">
                <a:latin typeface="Calibri"/>
                <a:cs typeface="Calibri"/>
              </a:rPr>
              <a:t>au </a:t>
            </a:r>
            <a:r>
              <a:rPr sz="2950" spc="-10" dirty="0">
                <a:latin typeface="Calibri"/>
                <a:cs typeface="Calibri"/>
              </a:rPr>
              <a:t>anwani </a:t>
            </a:r>
            <a:r>
              <a:rPr sz="2950" spc="-25" dirty="0">
                <a:latin typeface="Calibri"/>
                <a:cs typeface="Calibri"/>
              </a:rPr>
              <a:t>ya </a:t>
            </a:r>
            <a:r>
              <a:rPr sz="2950" spc="-655" dirty="0">
                <a:latin typeface="Calibri"/>
                <a:cs typeface="Calibri"/>
              </a:rPr>
              <a:t> </a:t>
            </a:r>
            <a:r>
              <a:rPr sz="2950" dirty="0">
                <a:latin typeface="Calibri"/>
                <a:cs typeface="Calibri"/>
              </a:rPr>
              <a:t>barua</a:t>
            </a:r>
            <a:r>
              <a:rPr sz="2950" spc="-10" dirty="0">
                <a:latin typeface="Calibri"/>
                <a:cs typeface="Calibri"/>
              </a:rPr>
              <a:t> </a:t>
            </a:r>
            <a:r>
              <a:rPr sz="2950" spc="-5" dirty="0">
                <a:latin typeface="Calibri"/>
                <a:cs typeface="Calibri"/>
              </a:rPr>
              <a:t>pepe.</a:t>
            </a:r>
            <a:endParaRPr sz="2950">
              <a:latin typeface="Calibri"/>
              <a:cs typeface="Calibri"/>
            </a:endParaRPr>
          </a:p>
          <a:p>
            <a:pPr marL="12700" algn="just">
              <a:lnSpc>
                <a:spcPts val="3504"/>
              </a:lnSpc>
            </a:pPr>
            <a:r>
              <a:rPr sz="2950" spc="-25" dirty="0">
                <a:latin typeface="Calibri"/>
                <a:cs typeface="Calibri"/>
              </a:rPr>
              <a:t>Tunahitaji</a:t>
            </a:r>
            <a:r>
              <a:rPr sz="2950" spc="-5" dirty="0">
                <a:latin typeface="Calibri"/>
                <a:cs typeface="Calibri"/>
              </a:rPr>
              <a:t> </a:t>
            </a:r>
            <a:r>
              <a:rPr sz="2950" spc="-15" dirty="0">
                <a:latin typeface="Calibri"/>
                <a:cs typeface="Calibri"/>
              </a:rPr>
              <a:t>kuwa</a:t>
            </a:r>
            <a:r>
              <a:rPr sz="2950" dirty="0">
                <a:latin typeface="Calibri"/>
                <a:cs typeface="Calibri"/>
              </a:rPr>
              <a:t> na</a:t>
            </a:r>
            <a:r>
              <a:rPr sz="2950" spc="-5" dirty="0">
                <a:latin typeface="Calibri"/>
                <a:cs typeface="Calibri"/>
              </a:rPr>
              <a:t> </a:t>
            </a:r>
            <a:r>
              <a:rPr sz="2950" spc="-20" dirty="0">
                <a:latin typeface="Calibri"/>
                <a:cs typeface="Calibri"/>
              </a:rPr>
              <a:t>uwezo</a:t>
            </a:r>
            <a:r>
              <a:rPr sz="2950" dirty="0">
                <a:latin typeface="Calibri"/>
                <a:cs typeface="Calibri"/>
              </a:rPr>
              <a:t> </a:t>
            </a:r>
            <a:r>
              <a:rPr sz="2950" spc="-15" dirty="0">
                <a:latin typeface="Calibri"/>
                <a:cs typeface="Calibri"/>
              </a:rPr>
              <a:t>wa</a:t>
            </a:r>
            <a:r>
              <a:rPr sz="2950" dirty="0">
                <a:latin typeface="Calibri"/>
                <a:cs typeface="Calibri"/>
              </a:rPr>
              <a:t> </a:t>
            </a:r>
            <a:r>
              <a:rPr sz="2950" spc="-5" dirty="0">
                <a:latin typeface="Calibri"/>
                <a:cs typeface="Calibri"/>
              </a:rPr>
              <a:t>kuwasiliana</a:t>
            </a:r>
            <a:r>
              <a:rPr sz="2950" dirty="0">
                <a:latin typeface="Calibri"/>
                <a:cs typeface="Calibri"/>
              </a:rPr>
              <a:t> na</a:t>
            </a:r>
            <a:r>
              <a:rPr sz="2950" spc="-5" dirty="0">
                <a:latin typeface="Calibri"/>
                <a:cs typeface="Calibri"/>
              </a:rPr>
              <a:t> </a:t>
            </a:r>
            <a:r>
              <a:rPr sz="2950" spc="-15" dirty="0">
                <a:latin typeface="Calibri"/>
                <a:cs typeface="Calibri"/>
              </a:rPr>
              <a:t>wewe!</a:t>
            </a:r>
            <a:endParaRPr sz="2950">
              <a:latin typeface="Calibri"/>
              <a:cs typeface="Calibri"/>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682898" y="753887"/>
            <a:ext cx="7767955" cy="1232535"/>
          </a:xfrm>
          <a:prstGeom prst="rect">
            <a:avLst/>
          </a:prstGeom>
        </p:spPr>
        <p:txBody>
          <a:bodyPr vert="horz" wrap="square" lIns="0" tIns="12065" rIns="0" bIns="0" rtlCol="0">
            <a:spAutoFit/>
          </a:bodyPr>
          <a:lstStyle/>
          <a:p>
            <a:pPr marL="2661920" marR="5080" indent="-2649855">
              <a:lnSpc>
                <a:spcPct val="100299"/>
              </a:lnSpc>
              <a:spcBef>
                <a:spcPts val="95"/>
              </a:spcBef>
            </a:pPr>
            <a:r>
              <a:rPr sz="3950" spc="-55" dirty="0"/>
              <a:t>Taratibu</a:t>
            </a:r>
            <a:r>
              <a:rPr sz="3950" spc="-20" dirty="0"/>
              <a:t> </a:t>
            </a:r>
            <a:r>
              <a:rPr sz="3950" spc="-30" dirty="0"/>
              <a:t>za</a:t>
            </a:r>
            <a:r>
              <a:rPr sz="3950" spc="-10" dirty="0"/>
              <a:t> </a:t>
            </a:r>
            <a:r>
              <a:rPr sz="3950" dirty="0"/>
              <a:t>Saa</a:t>
            </a:r>
            <a:r>
              <a:rPr sz="3950" spc="-10" dirty="0"/>
              <a:t> </a:t>
            </a:r>
            <a:r>
              <a:rPr sz="3950" spc="-30" dirty="0"/>
              <a:t>za</a:t>
            </a:r>
            <a:r>
              <a:rPr sz="3950" spc="-10" dirty="0"/>
              <a:t> </a:t>
            </a:r>
            <a:r>
              <a:rPr sz="3950" dirty="0"/>
              <a:t>Shule</a:t>
            </a:r>
            <a:r>
              <a:rPr sz="3950" spc="-15" dirty="0"/>
              <a:t> </a:t>
            </a:r>
            <a:r>
              <a:rPr sz="3950" dirty="0"/>
              <a:t>na</a:t>
            </a:r>
            <a:r>
              <a:rPr sz="3950" spc="-10" dirty="0"/>
              <a:t> </a:t>
            </a:r>
            <a:r>
              <a:rPr sz="3950" spc="-55" dirty="0"/>
              <a:t>Taratibu</a:t>
            </a:r>
            <a:r>
              <a:rPr sz="3950" spc="-20" dirty="0"/>
              <a:t> </a:t>
            </a:r>
            <a:r>
              <a:rPr sz="3950" spc="-30" dirty="0"/>
              <a:t>za </a:t>
            </a:r>
            <a:r>
              <a:rPr sz="3950" spc="-880" dirty="0"/>
              <a:t> </a:t>
            </a:r>
            <a:r>
              <a:rPr sz="3950" spc="-15" dirty="0"/>
              <a:t>Kutembelea</a:t>
            </a:r>
            <a:endParaRPr sz="3950"/>
          </a:p>
        </p:txBody>
      </p:sp>
      <p:sp>
        <p:nvSpPr>
          <p:cNvPr id="3" name="object 3"/>
          <p:cNvSpPr txBox="1"/>
          <p:nvPr/>
        </p:nvSpPr>
        <p:spPr>
          <a:xfrm>
            <a:off x="530225" y="2108023"/>
            <a:ext cx="7721600" cy="3463639"/>
          </a:xfrm>
          <a:prstGeom prst="rect">
            <a:avLst/>
          </a:prstGeom>
        </p:spPr>
        <p:txBody>
          <a:bodyPr vert="horz" wrap="square" lIns="0" tIns="59054" rIns="0" bIns="0" rtlCol="0">
            <a:spAutoFit/>
          </a:bodyPr>
          <a:lstStyle/>
          <a:p>
            <a:pPr marL="12700" marR="1325245" indent="80010">
              <a:lnSpc>
                <a:spcPct val="90100"/>
              </a:lnSpc>
              <a:spcBef>
                <a:spcPts val="464"/>
              </a:spcBef>
            </a:pPr>
            <a:r>
              <a:rPr sz="2750" spc="10" dirty="0">
                <a:latin typeface="Calibri"/>
                <a:cs typeface="Calibri"/>
              </a:rPr>
              <a:t>Masaa </a:t>
            </a:r>
            <a:r>
              <a:rPr sz="2750" spc="-5" dirty="0">
                <a:latin typeface="Calibri"/>
                <a:cs typeface="Calibri"/>
              </a:rPr>
              <a:t>ya </a:t>
            </a:r>
            <a:r>
              <a:rPr sz="2750" spc="10" dirty="0">
                <a:latin typeface="Calibri"/>
                <a:cs typeface="Calibri"/>
              </a:rPr>
              <a:t>shule: </a:t>
            </a:r>
            <a:r>
              <a:rPr lang="en-US" sz="2800" i="1" dirty="0"/>
              <a:t>8:00 am – 3:00 pm</a:t>
            </a:r>
            <a:endParaRPr lang="en-US" sz="2800" dirty="0"/>
          </a:p>
          <a:p>
            <a:pPr marL="12700" marR="1325245" indent="80010">
              <a:lnSpc>
                <a:spcPct val="90100"/>
              </a:lnSpc>
              <a:spcBef>
                <a:spcPts val="464"/>
              </a:spcBef>
            </a:pPr>
            <a:r>
              <a:rPr sz="2750" spc="-20" dirty="0" err="1" smtClean="0">
                <a:latin typeface="Calibri"/>
                <a:cs typeface="Calibri"/>
              </a:rPr>
              <a:t>Tafadhali</a:t>
            </a:r>
            <a:r>
              <a:rPr sz="2750" spc="5" dirty="0" smtClean="0">
                <a:latin typeface="Calibri"/>
                <a:cs typeface="Calibri"/>
              </a:rPr>
              <a:t> </a:t>
            </a:r>
            <a:r>
              <a:rPr sz="2750" spc="-5" dirty="0">
                <a:latin typeface="Calibri"/>
                <a:cs typeface="Calibri"/>
              </a:rPr>
              <a:t>piga</a:t>
            </a:r>
            <a:r>
              <a:rPr sz="2750" spc="10" dirty="0">
                <a:latin typeface="Calibri"/>
                <a:cs typeface="Calibri"/>
              </a:rPr>
              <a:t> simu</a:t>
            </a:r>
            <a:r>
              <a:rPr sz="2750" spc="5" dirty="0">
                <a:latin typeface="Calibri"/>
                <a:cs typeface="Calibri"/>
              </a:rPr>
              <a:t> ili</a:t>
            </a:r>
            <a:r>
              <a:rPr sz="2750" spc="10" dirty="0">
                <a:latin typeface="Calibri"/>
                <a:cs typeface="Calibri"/>
              </a:rPr>
              <a:t> </a:t>
            </a:r>
            <a:r>
              <a:rPr sz="2750" spc="-15" dirty="0">
                <a:latin typeface="Calibri"/>
                <a:cs typeface="Calibri"/>
              </a:rPr>
              <a:t>kufanya</a:t>
            </a:r>
            <a:r>
              <a:rPr sz="2750" spc="5" dirty="0">
                <a:latin typeface="Calibri"/>
                <a:cs typeface="Calibri"/>
              </a:rPr>
              <a:t> </a:t>
            </a:r>
            <a:r>
              <a:rPr sz="2750" spc="10" dirty="0">
                <a:latin typeface="Calibri"/>
                <a:cs typeface="Calibri"/>
              </a:rPr>
              <a:t>miadi</a:t>
            </a:r>
            <a:r>
              <a:rPr sz="2750" spc="5" dirty="0">
                <a:latin typeface="Calibri"/>
                <a:cs typeface="Calibri"/>
              </a:rPr>
              <a:t> kabla </a:t>
            </a:r>
            <a:r>
              <a:rPr sz="2750" spc="-5" dirty="0">
                <a:latin typeface="Calibri"/>
                <a:cs typeface="Calibri"/>
              </a:rPr>
              <a:t>ya </a:t>
            </a:r>
            <a:r>
              <a:rPr sz="2750" spc="-605" dirty="0">
                <a:latin typeface="Calibri"/>
                <a:cs typeface="Calibri"/>
              </a:rPr>
              <a:t> </a:t>
            </a:r>
            <a:r>
              <a:rPr sz="2750" spc="5" dirty="0">
                <a:latin typeface="Calibri"/>
                <a:cs typeface="Calibri"/>
              </a:rPr>
              <a:t>kutembelea.</a:t>
            </a:r>
            <a:endParaRPr sz="2750" dirty="0">
              <a:latin typeface="Calibri"/>
              <a:cs typeface="Calibri"/>
            </a:endParaRPr>
          </a:p>
          <a:p>
            <a:pPr marL="469900" marR="5080" indent="-442595">
              <a:lnSpc>
                <a:spcPts val="2680"/>
              </a:lnSpc>
              <a:spcBef>
                <a:spcPts val="570"/>
              </a:spcBef>
              <a:buFont typeface="Arial"/>
              <a:buChar char="●"/>
              <a:tabLst>
                <a:tab pos="469265" algn="l"/>
                <a:tab pos="469900" algn="l"/>
                <a:tab pos="3799204" algn="l"/>
              </a:tabLst>
            </a:pPr>
            <a:r>
              <a:rPr sz="2750" spc="-5" dirty="0">
                <a:latin typeface="Calibri"/>
                <a:cs typeface="Calibri"/>
              </a:rPr>
              <a:t>Wageni </a:t>
            </a:r>
            <a:r>
              <a:rPr sz="2750" spc="5" dirty="0">
                <a:latin typeface="Calibri"/>
                <a:cs typeface="Calibri"/>
              </a:rPr>
              <a:t>watakamilisha </a:t>
            </a:r>
            <a:r>
              <a:rPr sz="2750" spc="10" dirty="0">
                <a:latin typeface="Calibri"/>
                <a:cs typeface="Calibri"/>
              </a:rPr>
              <a:t>uchunguzi </a:t>
            </a:r>
            <a:r>
              <a:rPr sz="2750" spc="5" dirty="0">
                <a:latin typeface="Calibri"/>
                <a:cs typeface="Calibri"/>
              </a:rPr>
              <a:t>wa </a:t>
            </a:r>
            <a:r>
              <a:rPr sz="2750" dirty="0">
                <a:latin typeface="Calibri"/>
                <a:cs typeface="Calibri"/>
              </a:rPr>
              <a:t>afya </a:t>
            </a:r>
            <a:r>
              <a:rPr sz="2750" spc="-5" dirty="0">
                <a:latin typeface="Calibri"/>
                <a:cs typeface="Calibri"/>
              </a:rPr>
              <a:t>ya </a:t>
            </a:r>
            <a:r>
              <a:rPr sz="2750" dirty="0">
                <a:latin typeface="Calibri"/>
                <a:cs typeface="Calibri"/>
              </a:rPr>
              <a:t> </a:t>
            </a:r>
            <a:r>
              <a:rPr sz="2750" spc="5" dirty="0">
                <a:latin typeface="Calibri"/>
                <a:cs typeface="Calibri"/>
              </a:rPr>
              <a:t>COVID-19 </a:t>
            </a:r>
            <a:r>
              <a:rPr sz="2750" spc="15" dirty="0">
                <a:latin typeface="Calibri"/>
                <a:cs typeface="Calibri"/>
              </a:rPr>
              <a:t>na </a:t>
            </a:r>
            <a:r>
              <a:rPr sz="2750" spc="10" dirty="0">
                <a:latin typeface="Calibri"/>
                <a:cs typeface="Calibri"/>
              </a:rPr>
              <a:t>wana </a:t>
            </a:r>
            <a:r>
              <a:rPr sz="2750" spc="5" dirty="0">
                <a:latin typeface="Calibri"/>
                <a:cs typeface="Calibri"/>
              </a:rPr>
              <a:t>joto </a:t>
            </a:r>
            <a:r>
              <a:rPr sz="2750" spc="10" dirty="0">
                <a:latin typeface="Calibri"/>
                <a:cs typeface="Calibri"/>
              </a:rPr>
              <a:t>lao </a:t>
            </a:r>
            <a:r>
              <a:rPr sz="2750" spc="5" dirty="0">
                <a:latin typeface="Calibri"/>
                <a:cs typeface="Calibri"/>
              </a:rPr>
              <a:t>kuchunguzwa kabla </a:t>
            </a:r>
            <a:r>
              <a:rPr sz="2750" spc="-5" dirty="0">
                <a:latin typeface="Calibri"/>
                <a:cs typeface="Calibri"/>
              </a:rPr>
              <a:t>ya </a:t>
            </a:r>
            <a:r>
              <a:rPr sz="2750" dirty="0">
                <a:latin typeface="Calibri"/>
                <a:cs typeface="Calibri"/>
              </a:rPr>
              <a:t> </a:t>
            </a:r>
            <a:r>
              <a:rPr sz="2750" spc="5" dirty="0">
                <a:latin typeface="Calibri"/>
                <a:cs typeface="Calibri"/>
              </a:rPr>
              <a:t>kuingia</a:t>
            </a:r>
            <a:r>
              <a:rPr sz="2750" spc="15" dirty="0">
                <a:latin typeface="Calibri"/>
                <a:cs typeface="Calibri"/>
              </a:rPr>
              <a:t> </a:t>
            </a:r>
            <a:r>
              <a:rPr sz="2750" spc="-5" dirty="0">
                <a:latin typeface="Calibri"/>
                <a:cs typeface="Calibri"/>
              </a:rPr>
              <a:t>kwenye</a:t>
            </a:r>
            <a:r>
              <a:rPr sz="2750" spc="20" dirty="0">
                <a:latin typeface="Calibri"/>
                <a:cs typeface="Calibri"/>
              </a:rPr>
              <a:t> </a:t>
            </a:r>
            <a:r>
              <a:rPr sz="2750" spc="5" dirty="0">
                <a:latin typeface="Calibri"/>
                <a:cs typeface="Calibri"/>
              </a:rPr>
              <a:t>jengo.	</a:t>
            </a:r>
            <a:r>
              <a:rPr sz="2750" spc="-5" dirty="0">
                <a:latin typeface="Calibri"/>
                <a:cs typeface="Calibri"/>
              </a:rPr>
              <a:t>Wageni</a:t>
            </a:r>
            <a:r>
              <a:rPr sz="2750" spc="-30" dirty="0">
                <a:latin typeface="Calibri"/>
                <a:cs typeface="Calibri"/>
              </a:rPr>
              <a:t> </a:t>
            </a:r>
            <a:r>
              <a:rPr sz="2750" spc="10" dirty="0">
                <a:latin typeface="Calibri"/>
                <a:cs typeface="Calibri"/>
              </a:rPr>
              <a:t>wanapaswa</a:t>
            </a:r>
            <a:r>
              <a:rPr sz="2750" spc="-25" dirty="0">
                <a:latin typeface="Calibri"/>
                <a:cs typeface="Calibri"/>
              </a:rPr>
              <a:t> </a:t>
            </a:r>
            <a:r>
              <a:rPr sz="2750" spc="10" dirty="0">
                <a:latin typeface="Calibri"/>
                <a:cs typeface="Calibri"/>
              </a:rPr>
              <a:t>umbali </a:t>
            </a:r>
            <a:r>
              <a:rPr sz="2750" spc="-610" dirty="0">
                <a:latin typeface="Calibri"/>
                <a:cs typeface="Calibri"/>
              </a:rPr>
              <a:t> </a:t>
            </a:r>
            <a:r>
              <a:rPr sz="2750" spc="5" dirty="0">
                <a:latin typeface="Calibri"/>
                <a:cs typeface="Calibri"/>
              </a:rPr>
              <a:t>wa</a:t>
            </a:r>
            <a:r>
              <a:rPr sz="2750" dirty="0">
                <a:latin typeface="Calibri"/>
                <a:cs typeface="Calibri"/>
              </a:rPr>
              <a:t> </a:t>
            </a:r>
            <a:r>
              <a:rPr sz="2750" spc="10" dirty="0">
                <a:latin typeface="Calibri"/>
                <a:cs typeface="Calibri"/>
              </a:rPr>
              <a:t>kijamii</a:t>
            </a:r>
            <a:r>
              <a:rPr sz="2750" spc="5" dirty="0">
                <a:latin typeface="Calibri"/>
                <a:cs typeface="Calibri"/>
              </a:rPr>
              <a:t> (futi 6).</a:t>
            </a:r>
            <a:endParaRPr sz="2750" dirty="0">
              <a:latin typeface="Calibri"/>
              <a:cs typeface="Calibri"/>
            </a:endParaRPr>
          </a:p>
          <a:p>
            <a:pPr marL="469900" marR="164465" indent="-442595">
              <a:lnSpc>
                <a:spcPct val="81100"/>
              </a:lnSpc>
              <a:spcBef>
                <a:spcPts val="5"/>
              </a:spcBef>
              <a:buFont typeface="Arial"/>
              <a:buChar char="●"/>
              <a:tabLst>
                <a:tab pos="469265" algn="l"/>
                <a:tab pos="469900" algn="l"/>
                <a:tab pos="5942330" algn="l"/>
              </a:tabLst>
            </a:pPr>
            <a:r>
              <a:rPr sz="2750" spc="-5" dirty="0">
                <a:latin typeface="Calibri"/>
                <a:cs typeface="Calibri"/>
              </a:rPr>
              <a:t>Wageni</a:t>
            </a:r>
            <a:r>
              <a:rPr sz="2750" spc="10" dirty="0">
                <a:latin typeface="Calibri"/>
                <a:cs typeface="Calibri"/>
              </a:rPr>
              <a:t> </a:t>
            </a:r>
            <a:r>
              <a:rPr sz="2750" dirty="0">
                <a:latin typeface="Calibri"/>
                <a:cs typeface="Calibri"/>
              </a:rPr>
              <a:t>wote</a:t>
            </a:r>
            <a:r>
              <a:rPr sz="2750" spc="10" dirty="0">
                <a:latin typeface="Calibri"/>
                <a:cs typeface="Calibri"/>
              </a:rPr>
              <a:t> lazima</a:t>
            </a:r>
            <a:r>
              <a:rPr sz="2750" spc="15" dirty="0">
                <a:latin typeface="Calibri"/>
                <a:cs typeface="Calibri"/>
              </a:rPr>
              <a:t> </a:t>
            </a:r>
            <a:r>
              <a:rPr sz="2750" dirty="0">
                <a:latin typeface="Calibri"/>
                <a:cs typeface="Calibri"/>
              </a:rPr>
              <a:t>kuvaa</a:t>
            </a:r>
            <a:r>
              <a:rPr sz="2750" spc="10" dirty="0">
                <a:latin typeface="Calibri"/>
                <a:cs typeface="Calibri"/>
              </a:rPr>
              <a:t> </a:t>
            </a:r>
            <a:r>
              <a:rPr sz="2750" spc="15" dirty="0">
                <a:latin typeface="Calibri"/>
                <a:cs typeface="Calibri"/>
              </a:rPr>
              <a:t>mask</a:t>
            </a:r>
            <a:r>
              <a:rPr sz="2750" spc="10" dirty="0">
                <a:latin typeface="Calibri"/>
                <a:cs typeface="Calibri"/>
              </a:rPr>
              <a:t> uso.	</a:t>
            </a:r>
            <a:r>
              <a:rPr sz="2750" spc="5" dirty="0">
                <a:latin typeface="Calibri"/>
                <a:cs typeface="Calibri"/>
              </a:rPr>
              <a:t>Kama</a:t>
            </a:r>
            <a:r>
              <a:rPr sz="2750" spc="-60" dirty="0">
                <a:latin typeface="Calibri"/>
                <a:cs typeface="Calibri"/>
              </a:rPr>
              <a:t> </a:t>
            </a:r>
            <a:r>
              <a:rPr sz="2750" spc="10" dirty="0">
                <a:latin typeface="Calibri"/>
                <a:cs typeface="Calibri"/>
              </a:rPr>
              <a:t>huna </a:t>
            </a:r>
            <a:r>
              <a:rPr sz="2750" spc="-605" dirty="0">
                <a:latin typeface="Calibri"/>
                <a:cs typeface="Calibri"/>
              </a:rPr>
              <a:t> </a:t>
            </a:r>
            <a:r>
              <a:rPr sz="2750" spc="10" dirty="0">
                <a:latin typeface="Calibri"/>
                <a:cs typeface="Calibri"/>
              </a:rPr>
              <a:t>mask,</a:t>
            </a:r>
            <a:r>
              <a:rPr sz="2750" spc="-5" dirty="0">
                <a:latin typeface="Calibri"/>
                <a:cs typeface="Calibri"/>
              </a:rPr>
              <a:t> </a:t>
            </a:r>
            <a:r>
              <a:rPr sz="2750" spc="15" dirty="0">
                <a:latin typeface="Calibri"/>
                <a:cs typeface="Calibri"/>
              </a:rPr>
              <a:t>moja</a:t>
            </a:r>
            <a:r>
              <a:rPr sz="2750" dirty="0">
                <a:latin typeface="Calibri"/>
                <a:cs typeface="Calibri"/>
              </a:rPr>
              <a:t> </a:t>
            </a:r>
            <a:r>
              <a:rPr sz="2750" spc="-5" dirty="0">
                <a:latin typeface="Calibri"/>
                <a:cs typeface="Calibri"/>
              </a:rPr>
              <a:t>itatolewa.</a:t>
            </a:r>
            <a:endParaRPr sz="2750" dirty="0">
              <a:latin typeface="Calibri"/>
              <a:cs typeface="Calibri"/>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16</TotalTime>
  <Words>1364</Words>
  <Application>Microsoft Office PowerPoint</Application>
  <PresentationFormat>On-screen Show (4:3)</PresentationFormat>
  <Paragraphs>165</Paragraphs>
  <Slides>30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30</vt:i4>
      </vt:variant>
    </vt:vector>
  </HeadingPairs>
  <TitlesOfParts>
    <vt:vector size="35" baseType="lpstr">
      <vt:lpstr>Arial</vt:lpstr>
      <vt:lpstr>Calibri</vt:lpstr>
      <vt:lpstr>Gill Sans MT</vt:lpstr>
      <vt:lpstr>Lucida Sans</vt:lpstr>
      <vt:lpstr>Office Theme</vt:lpstr>
      <vt:lpstr>Mpito kwa Mwaliko wa Kujifunza  Mseto</vt:lpstr>
      <vt:lpstr>Karibu tena!!</vt:lpstr>
      <vt:lpstr>Vipaumbele Vyetu</vt:lpstr>
      <vt:lpstr>PowerPoint Presentation</vt:lpstr>
      <vt:lpstr>Chagua Taarifa</vt:lpstr>
      <vt:lpstr>Wawasiliani Muhimu</vt:lpstr>
      <vt:lpstr>Namba Nyingine Muhimu</vt:lpstr>
      <vt:lpstr>Sasisha Maelezo yako ya Mwasiliani</vt:lpstr>
      <vt:lpstr>Taratibu za Saa za Shule na Taratibu za  Kutembelea</vt:lpstr>
      <vt:lpstr>Kwa Usalama wa Kila Mtu</vt:lpstr>
      <vt:lpstr>Kuwasili na kumalizika kwa siku ya  shule</vt:lpstr>
      <vt:lpstr>Kujitayarisha kwenda shuleni</vt:lpstr>
      <vt:lpstr>Kujitayarisha kwenda shuleni</vt:lpstr>
      <vt:lpstr>Ratiba za kujifunza kwa mseto</vt:lpstr>
      <vt:lpstr>Sampuli ya Ratiba za Mwanafunzi</vt:lpstr>
      <vt:lpstr>Sampuli ya Ratiba za Mwanafunzi</vt:lpstr>
      <vt:lpstr>Afya &amp; Usalama</vt:lpstr>
      <vt:lpstr>Kile Wanafunzi Wanaweza Kutarajia</vt:lpstr>
      <vt:lpstr>Kile Familia Zinaweza Kutarajia</vt:lpstr>
      <vt:lpstr>Kile Familia Zinaweza Kutarajia</vt:lpstr>
      <vt:lpstr>Mahitaji ya shule na Vifaa</vt:lpstr>
      <vt:lpstr>Kusaidia Masomo ya Mseto wa Msomi wako</vt:lpstr>
      <vt:lpstr>Kusaidia Ustawi wa Hisia za Msomi</vt:lpstr>
      <vt:lpstr>PowerPoint Presentation</vt:lpstr>
      <vt:lpstr>PowerPoint Presentation</vt:lpstr>
      <vt:lpstr>Msaada na Rasilimali katika Shule yetu</vt:lpstr>
      <vt:lpstr>Maswali na Majibu</vt:lpstr>
      <vt:lpstr>Kufunga Maoni</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Mpito kwa Mwaliko wa Kujifunza  Mseto</dc:title>
  <dc:creator>Ciesielski, Joseph</dc:creator>
  <cp:lastModifiedBy>Turnbo, Crystal</cp:lastModifiedBy>
  <cp:revision>3</cp:revision>
  <dcterms:created xsi:type="dcterms:W3CDTF">2021-03-04T13:25:33Z</dcterms:created>
  <dcterms:modified xsi:type="dcterms:W3CDTF">2021-03-10T19:38:38Z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or">
    <vt:lpwstr>Google</vt:lpwstr>
  </property>
</Properties>
</file>